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3"/>
  </p:notesMasterIdLst>
  <p:sldIdLst>
    <p:sldId id="256" r:id="rId2"/>
    <p:sldId id="257" r:id="rId3"/>
    <p:sldId id="258" r:id="rId4"/>
    <p:sldId id="259" r:id="rId5"/>
    <p:sldId id="262" r:id="rId6"/>
    <p:sldId id="260" r:id="rId7"/>
    <p:sldId id="264" r:id="rId8"/>
    <p:sldId id="261" r:id="rId9"/>
    <p:sldId id="263" r:id="rId10"/>
    <p:sldId id="266" r:id="rId11"/>
    <p:sldId id="265" r:id="rId12"/>
  </p:sldIdLst>
  <p:sldSz cx="14630400" cy="8229600"/>
  <p:notesSz cx="8229600" cy="14630400"/>
  <p:embeddedFontLst>
    <p:embeddedFont>
      <p:font typeface="Calibri" pitchFamily="34" charset="0"/>
      <p:regular r:id="rId14"/>
      <p:bold r:id="rId15"/>
      <p:italic r:id="rId16"/>
      <p:boldItalic r:id="rId17"/>
    </p:embeddedFont>
    <p:embeddedFont>
      <p:font typeface="Wingdings 2" pitchFamily="18" charset="2"/>
      <p:regular r:id="rId18"/>
    </p:embeddedFont>
    <p:embeddedFont>
      <p:font typeface="Petrona" charset="0"/>
      <p:bold r:id="rId19"/>
      <p:boldItalic r:id="rId20"/>
    </p:embeddedFont>
    <p:embeddedFont>
      <p:font typeface="Constantia" pitchFamily="18" charset="0"/>
      <p:regular r:id="rId21"/>
      <p:bold r:id="rId22"/>
      <p:italic r:id="rId23"/>
      <p:boldItalic r:id="rId24"/>
    </p:embeddedFont>
    <p:embeddedFont>
      <p:font typeface="Arial Black" pitchFamily="34" charset="0"/>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6" roundtripDataSignature="AMtx7mgcInrKaQcVC5HTnsqsHRnhXmx+s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67" d="100"/>
          <a:sy n="67" d="100"/>
        </p:scale>
        <p:origin x="-102" y="-594"/>
      </p:cViewPr>
      <p:guideLst>
        <p:guide orient="horz" pos="2592"/>
        <p:guide pos="460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371850" y="1097275"/>
            <a:ext cx="5486650" cy="54864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822950" y="6949425"/>
            <a:ext cx="6583675" cy="6583675"/>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93587920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Google Shape;32;p1: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 name="Google Shape;33;p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1</a:t>
            </a:fld>
            <a:endParaRPr sz="18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10: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7" name="Google Shape;117;p10: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10: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11</a:t>
            </a:fld>
            <a:endParaRPr sz="18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2: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 name="Google Shape;42;p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 name="Google Shape;43;p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2</a:t>
            </a:fld>
            <a:endParaRPr sz="18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4" name="Google Shape;54;p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3: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3</a:t>
            </a:fld>
            <a:endParaRPr sz="18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4: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6" name="Google Shape;66;p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4: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4</a:t>
            </a:fld>
            <a:endParaRPr sz="18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7: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5" name="Google Shape;95;p7: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7: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5</a:t>
            </a:fld>
            <a:endParaRPr sz="18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5: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1" name="Google Shape;81;p5: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 name="Google Shape;82;p5: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6</a:t>
            </a:fld>
            <a:endParaRPr sz="18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9: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0" name="Google Shape;110;p9: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 name="Google Shape;111;p9: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7</a:t>
            </a:fld>
            <a:endParaRPr sz="18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6: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8" name="Google Shape;88;p6: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 name="Google Shape;89;p6: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8</a:t>
            </a:fld>
            <a:endParaRPr sz="18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8: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3" name="Google Shape;103;p8: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 name="Google Shape;104;p8: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9</a:t>
            </a:fld>
            <a:endParaRPr sz="18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853440" y="1645920"/>
            <a:ext cx="12562637" cy="2194560"/>
          </a:xfrm>
          <a:ln>
            <a:noFill/>
          </a:ln>
        </p:spPr>
        <p:txBody>
          <a:bodyPr vert="horz" tIns="0" rIns="26124"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80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853440" y="3874243"/>
            <a:ext cx="12567514" cy="2103120"/>
          </a:xfrm>
        </p:spPr>
        <p:txBody>
          <a:bodyPr lIns="0" rIns="26124"/>
          <a:lstStyle>
            <a:lvl1pPr marL="0" marR="65311" indent="0" algn="r">
              <a:buNone/>
              <a:defRPr>
                <a:solidFill>
                  <a:schemeClr val="tx1"/>
                </a:solidFill>
              </a:defRPr>
            </a:lvl1pPr>
            <a:lvl2pPr marL="653110" indent="0" algn="ctr">
              <a:buNone/>
            </a:lvl2pPr>
            <a:lvl3pPr marL="1306220" indent="0" algn="ctr">
              <a:buNone/>
            </a:lvl3pPr>
            <a:lvl4pPr marL="1959331" indent="0" algn="ctr">
              <a:buNone/>
            </a:lvl4pPr>
            <a:lvl5pPr marL="2612441" indent="0" algn="ctr">
              <a:buNone/>
            </a:lvl5pPr>
            <a:lvl6pPr marL="3265551" indent="0" algn="ctr">
              <a:buNone/>
            </a:lvl6pPr>
            <a:lvl7pPr marL="3918661" indent="0" algn="ctr">
              <a:buNone/>
            </a:lvl7pPr>
            <a:lvl8pPr marL="4571771" indent="0" algn="ctr">
              <a:buNone/>
            </a:lvl8pPr>
            <a:lvl9pPr marL="5224882"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216C5678-EE20-4FA5-88E2-6E0BD67A2E26}" type="datetime1">
              <a:rPr lang="en-US" smtClean="0"/>
              <a:t>6/30/2025</a:t>
            </a:fld>
            <a:endParaRPr lang="en-US" dirty="0"/>
          </a:p>
        </p:txBody>
      </p:sp>
      <p:sp>
        <p:nvSpPr>
          <p:cNvPr id="19" name="Footer Placeholder 18"/>
          <p:cNvSpPr>
            <a:spLocks noGrp="1"/>
          </p:cNvSpPr>
          <p:nvPr>
            <p:ph type="ftr" sz="quarter" idx="11"/>
          </p:nvPr>
        </p:nvSpPr>
        <p:spPr/>
        <p:txBody>
          <a:bodyPr/>
          <a:lstStyle/>
          <a:p>
            <a:r>
              <a:rPr lang="en-US" smtClean="0"/>
              <a:t>Footer Text</a:t>
            </a:r>
            <a:endParaRPr lang="en-US" dirty="0"/>
          </a:p>
        </p:txBody>
      </p:sp>
      <p:sp>
        <p:nvSpPr>
          <p:cNvPr id="27" name="Slide Number Placeholder 26"/>
          <p:cNvSpPr>
            <a:spLocks noGrp="1"/>
          </p:cNvSpPr>
          <p:nvPr>
            <p:ph type="sldNum" sz="quarter" idx="12"/>
          </p:nvPr>
        </p:nvSpPr>
        <p:spPr/>
        <p:txBody>
          <a:bodyPr/>
          <a:lstStyle/>
          <a:p>
            <a:fld id="{BA9B540C-44DA-4F69-89C9-7C84606640D3}"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EA051B39-B140-43FE-96DB-472A2B59CE7C}" type="datetime1">
              <a:rPr lang="en-US" smtClean="0"/>
              <a:t>6/30/2025</a:t>
            </a:fld>
            <a:endParaRPr lang="en-US"/>
          </a:p>
        </p:txBody>
      </p:sp>
      <p:sp>
        <p:nvSpPr>
          <p:cNvPr id="5" name="Footer Placeholder 4"/>
          <p:cNvSpPr>
            <a:spLocks noGrp="1"/>
          </p:cNvSpPr>
          <p:nvPr>
            <p:ph type="ftr" sz="quarter" idx="11"/>
          </p:nvPr>
        </p:nvSpPr>
        <p:spPr/>
        <p:txBody>
          <a:bodyPr/>
          <a:lstStyle/>
          <a:p>
            <a:r>
              <a:rPr lang="en-US" smtClean="0"/>
              <a:t>Footer Text</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1097282"/>
            <a:ext cx="3291840" cy="6254116"/>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731520" y="1097282"/>
            <a:ext cx="9631680" cy="6254116"/>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600BB2-27C5-458B-ABCE-839C88CF47CE}" type="datetime1">
              <a:rPr lang="en-US" smtClean="0"/>
              <a:t>6/30/2025</a:t>
            </a:fld>
            <a:endParaRPr lang="en-US"/>
          </a:p>
        </p:txBody>
      </p:sp>
      <p:sp>
        <p:nvSpPr>
          <p:cNvPr id="5" name="Footer Placeholder 4"/>
          <p:cNvSpPr>
            <a:spLocks noGrp="1"/>
          </p:cNvSpPr>
          <p:nvPr>
            <p:ph type="ftr" sz="quarter" idx="11"/>
          </p:nvPr>
        </p:nvSpPr>
        <p:spPr/>
        <p:txBody>
          <a:bodyPr/>
          <a:lstStyle/>
          <a:p>
            <a:r>
              <a:rPr lang="en-US" smtClean="0"/>
              <a:t>Footer Text</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1 master">
  <p:cSld name="Slide 1 master">
    <p:spTree>
      <p:nvGrpSpPr>
        <p:cNvPr id="1" name="Shape 6"/>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lide 2 master">
  <p:cSld name="Slide 2 master">
    <p:spTree>
      <p:nvGrpSpPr>
        <p:cNvPr id="1" name="Shape 9"/>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lide 3 master">
  <p:cSld name="Slide 3 master">
    <p:spTree>
      <p:nvGrpSpPr>
        <p:cNvPr id="1" name="Shape 12"/>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lide 5 master">
  <p:cSld name="Slide 5 master">
    <p:spTree>
      <p:nvGrpSpPr>
        <p:cNvPr id="1" name="Shape 21"/>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lide 6 master">
  <p:cSld name="Slide 6 master">
    <p:spTree>
      <p:nvGrpSpPr>
        <p:cNvPr id="1" name="Shape 1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lide 7 master">
  <p:cSld name="Slide 7 master">
    <p:spTree>
      <p:nvGrpSpPr>
        <p:cNvPr id="1" name="Shape 2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lide 8 master">
  <p:cSld name="Slide 8 master">
    <p:spTree>
      <p:nvGrpSpPr>
        <p:cNvPr id="1" name="Shape 18"/>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lide 4 master">
  <p:cSld name="Slide 4 master">
    <p:spTree>
      <p:nvGrpSpPr>
        <p:cNvPr id="1" name="Shape 2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B11D738E-8962-435F-8C43-147B8DD7E819}" type="datetime1">
              <a:rPr lang="en-US" smtClean="0"/>
              <a:t>6/30/2025</a:t>
            </a:fld>
            <a:endParaRPr lang="en-US"/>
          </a:p>
        </p:txBody>
      </p:sp>
      <p:sp>
        <p:nvSpPr>
          <p:cNvPr id="5" name="Footer Placeholder 4"/>
          <p:cNvSpPr>
            <a:spLocks noGrp="1"/>
          </p:cNvSpPr>
          <p:nvPr>
            <p:ph type="ftr" sz="quarter" idx="11"/>
          </p:nvPr>
        </p:nvSpPr>
        <p:spPr/>
        <p:txBody>
          <a:bodyPr/>
          <a:lstStyle/>
          <a:p>
            <a:r>
              <a:rPr lang="en-US" smtClean="0"/>
              <a:t>Footer Text</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848563" y="1580083"/>
            <a:ext cx="12435840" cy="1634947"/>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80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848563" y="3245597"/>
            <a:ext cx="12435840" cy="1811654"/>
          </a:xfrm>
        </p:spPr>
        <p:txBody>
          <a:bodyPr lIns="65311" rIns="65311" anchor="t"/>
          <a:lstStyle>
            <a:lvl1pPr marL="0" indent="0">
              <a:buNone/>
              <a:defRPr sz="3100">
                <a:solidFill>
                  <a:schemeClr val="tx1"/>
                </a:solidFill>
              </a:defRPr>
            </a:lvl1pPr>
            <a:lvl2pPr>
              <a:buNone/>
              <a:defRPr sz="2600">
                <a:solidFill>
                  <a:schemeClr val="tx1">
                    <a:tint val="75000"/>
                  </a:schemeClr>
                </a:solidFill>
              </a:defRPr>
            </a:lvl2pPr>
            <a:lvl3pPr>
              <a:buNone/>
              <a:defRPr sz="2300">
                <a:solidFill>
                  <a:schemeClr val="tx1">
                    <a:tint val="75000"/>
                  </a:schemeClr>
                </a:solidFill>
              </a:defRPr>
            </a:lvl3pPr>
            <a:lvl4pPr>
              <a:buNone/>
              <a:defRPr sz="2000">
                <a:solidFill>
                  <a:schemeClr val="tx1">
                    <a:tint val="75000"/>
                  </a:schemeClr>
                </a:solidFill>
              </a:defRPr>
            </a:lvl4pPr>
            <a:lvl5pPr>
              <a:buNone/>
              <a:defRPr sz="20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09CAEA93-55E7-4DA9-90C2-089A26EEFEC4}" type="datetime1">
              <a:rPr lang="en-US" smtClean="0"/>
              <a:t>6/30/2025</a:t>
            </a:fld>
            <a:endParaRPr lang="en-US"/>
          </a:p>
        </p:txBody>
      </p:sp>
      <p:sp>
        <p:nvSpPr>
          <p:cNvPr id="5" name="Footer Placeholder 4"/>
          <p:cNvSpPr>
            <a:spLocks noGrp="1"/>
          </p:cNvSpPr>
          <p:nvPr>
            <p:ph type="ftr" sz="quarter" idx="11"/>
          </p:nvPr>
        </p:nvSpPr>
        <p:spPr/>
        <p:txBody>
          <a:bodyPr/>
          <a:lstStyle/>
          <a:p>
            <a:r>
              <a:rPr lang="en-US" smtClean="0"/>
              <a:t>Footer Text</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31520" y="844906"/>
            <a:ext cx="13167360" cy="13716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731520" y="2304102"/>
            <a:ext cx="6461760" cy="5321808"/>
          </a:xfrm>
        </p:spPr>
        <p:txBody>
          <a:bodyPr/>
          <a:lstStyle>
            <a:lvl1pPr>
              <a:defRPr sz="3700"/>
            </a:lvl1pPr>
            <a:lvl2pPr>
              <a:defRPr sz="3400"/>
            </a:lvl2pPr>
            <a:lvl3pPr>
              <a:defRPr sz="2900"/>
            </a:lvl3pPr>
            <a:lvl4pPr>
              <a:defRPr sz="2600"/>
            </a:lvl4pPr>
            <a:lvl5pPr>
              <a:defRPr sz="2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7437120" y="2304102"/>
            <a:ext cx="6461760" cy="5321808"/>
          </a:xfrm>
        </p:spPr>
        <p:txBody>
          <a:bodyPr/>
          <a:lstStyle>
            <a:lvl1pPr>
              <a:defRPr sz="3700"/>
            </a:lvl1pPr>
            <a:lvl2pPr>
              <a:defRPr sz="3400"/>
            </a:lvl2pPr>
            <a:lvl3pPr>
              <a:defRPr sz="2900"/>
            </a:lvl3pPr>
            <a:lvl4pPr>
              <a:defRPr sz="2600"/>
            </a:lvl4pPr>
            <a:lvl5pPr>
              <a:defRPr sz="2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E34CF3C7-6809-4F39-BD67-A75817BDDE0A}" type="datetime1">
              <a:rPr lang="en-US" smtClean="0"/>
              <a:t>6/30/2025</a:t>
            </a:fld>
            <a:endParaRPr lang="en-US"/>
          </a:p>
        </p:txBody>
      </p:sp>
      <p:sp>
        <p:nvSpPr>
          <p:cNvPr id="6" name="Footer Placeholder 5"/>
          <p:cNvSpPr>
            <a:spLocks noGrp="1"/>
          </p:cNvSpPr>
          <p:nvPr>
            <p:ph type="ftr" sz="quarter" idx="11"/>
          </p:nvPr>
        </p:nvSpPr>
        <p:spPr/>
        <p:txBody>
          <a:bodyPr/>
          <a:lstStyle/>
          <a:p>
            <a:r>
              <a:rPr lang="en-US" smtClean="0"/>
              <a:t>Footer Text</a:t>
            </a:r>
            <a:endParaRPr lang="en-US"/>
          </a:p>
        </p:txBody>
      </p:sp>
      <p:sp>
        <p:nvSpPr>
          <p:cNvPr id="7" name="Slide Number Placeholder 6"/>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1520" y="844906"/>
            <a:ext cx="13167360" cy="1371600"/>
          </a:xfrm>
        </p:spPr>
        <p:txBody>
          <a:bodyPr tIns="65311"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31520" y="2226298"/>
            <a:ext cx="6464301" cy="791222"/>
          </a:xfrm>
        </p:spPr>
        <p:txBody>
          <a:bodyPr lIns="65311" tIns="0" rIns="65311" bIns="0" anchor="ctr">
            <a:noAutofit/>
          </a:bodyPr>
          <a:lstStyle>
            <a:lvl1pPr marL="0" indent="0">
              <a:buNone/>
              <a:defRPr sz="3400" b="1" cap="none" baseline="0">
                <a:solidFill>
                  <a:schemeClr val="tx2"/>
                </a:solidFill>
                <a:effectLst/>
              </a:defRPr>
            </a:lvl1pPr>
            <a:lvl2pPr>
              <a:buNone/>
              <a:defRPr sz="2900" b="1"/>
            </a:lvl2pPr>
            <a:lvl3pPr>
              <a:buNone/>
              <a:defRPr sz="2600" b="1"/>
            </a:lvl3pPr>
            <a:lvl4pPr>
              <a:buNone/>
              <a:defRPr sz="2300" b="1"/>
            </a:lvl4pPr>
            <a:lvl5pPr>
              <a:buNone/>
              <a:defRPr sz="23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7432041" y="2231709"/>
            <a:ext cx="6466840" cy="785812"/>
          </a:xfrm>
        </p:spPr>
        <p:txBody>
          <a:bodyPr lIns="65311" tIns="0" rIns="65311" bIns="0" anchor="ctr"/>
          <a:lstStyle>
            <a:lvl1pPr marL="0" indent="0">
              <a:buNone/>
              <a:defRPr sz="3400" b="1" cap="none" baseline="0">
                <a:solidFill>
                  <a:schemeClr val="tx2"/>
                </a:solidFill>
                <a:effectLst/>
              </a:defRPr>
            </a:lvl1pPr>
            <a:lvl2pPr>
              <a:buNone/>
              <a:defRPr sz="2900" b="1"/>
            </a:lvl2pPr>
            <a:lvl3pPr>
              <a:buNone/>
              <a:defRPr sz="2600" b="1"/>
            </a:lvl3pPr>
            <a:lvl4pPr>
              <a:buNone/>
              <a:defRPr sz="2300" b="1"/>
            </a:lvl4pPr>
            <a:lvl5pPr>
              <a:buNone/>
              <a:defRPr sz="23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731520" y="3017520"/>
            <a:ext cx="6464301" cy="4614864"/>
          </a:xfrm>
        </p:spPr>
        <p:txBody>
          <a:bodyPr tIns="0"/>
          <a:lstStyle>
            <a:lvl1pPr>
              <a:defRPr sz="3100"/>
            </a:lvl1pPr>
            <a:lvl2pPr>
              <a:defRPr sz="2900"/>
            </a:lvl2pPr>
            <a:lvl3pPr>
              <a:defRPr sz="2600"/>
            </a:lvl3pPr>
            <a:lvl4pPr>
              <a:defRPr sz="2300"/>
            </a:lvl4pPr>
            <a:lvl5pPr>
              <a:defRPr sz="23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7432041" y="3017520"/>
            <a:ext cx="6466840" cy="4614864"/>
          </a:xfrm>
        </p:spPr>
        <p:txBody>
          <a:bodyPr tIns="0"/>
          <a:lstStyle>
            <a:lvl1pPr>
              <a:defRPr sz="3100"/>
            </a:lvl1pPr>
            <a:lvl2pPr>
              <a:defRPr sz="2900"/>
            </a:lvl2pPr>
            <a:lvl3pPr>
              <a:defRPr sz="2600"/>
            </a:lvl3pPr>
            <a:lvl4pPr>
              <a:defRPr sz="2300"/>
            </a:lvl4pPr>
            <a:lvl5pPr>
              <a:defRPr sz="23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F7EAEB24-CE78-465C-A726-91D0868FA48F}" type="datetime1">
              <a:rPr lang="en-US" smtClean="0"/>
              <a:t>6/30/2025</a:t>
            </a:fld>
            <a:endParaRPr lang="en-US"/>
          </a:p>
        </p:txBody>
      </p:sp>
      <p:sp>
        <p:nvSpPr>
          <p:cNvPr id="8" name="Footer Placeholder 7"/>
          <p:cNvSpPr>
            <a:spLocks noGrp="1"/>
          </p:cNvSpPr>
          <p:nvPr>
            <p:ph type="ftr" sz="quarter" idx="11"/>
          </p:nvPr>
        </p:nvSpPr>
        <p:spPr/>
        <p:txBody>
          <a:bodyPr/>
          <a:lstStyle/>
          <a:p>
            <a:r>
              <a:rPr lang="en-US" smtClean="0"/>
              <a:t>Footer Text</a:t>
            </a:r>
            <a:endParaRPr lang="en-US"/>
          </a:p>
        </p:txBody>
      </p:sp>
      <p:sp>
        <p:nvSpPr>
          <p:cNvPr id="9" name="Slide Number Placeholder 8"/>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731520" y="844906"/>
            <a:ext cx="13289280" cy="1371600"/>
          </a:xfrm>
        </p:spPr>
        <p:txBody>
          <a:bodyPr vert="horz" tIns="65311"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71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40BAADF0-1749-4E8B-9691-B44A5F8C0895}" type="datetime1">
              <a:rPr lang="en-US" smtClean="0"/>
              <a:t>6/30/2025</a:t>
            </a:fld>
            <a:endParaRPr lang="en-US"/>
          </a:p>
        </p:txBody>
      </p:sp>
      <p:sp>
        <p:nvSpPr>
          <p:cNvPr id="4" name="Footer Placeholder 3"/>
          <p:cNvSpPr>
            <a:spLocks noGrp="1"/>
          </p:cNvSpPr>
          <p:nvPr>
            <p:ph type="ftr" sz="quarter" idx="11"/>
          </p:nvPr>
        </p:nvSpPr>
        <p:spPr/>
        <p:txBody>
          <a:bodyPr/>
          <a:lstStyle/>
          <a:p>
            <a:r>
              <a:rPr lang="en-US" smtClean="0"/>
              <a:t>Footer Text</a:t>
            </a:r>
            <a:endParaRPr lang="en-US"/>
          </a:p>
        </p:txBody>
      </p:sp>
      <p:sp>
        <p:nvSpPr>
          <p:cNvPr id="5" name="Slide Number Placeholder 4"/>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AF628A-A867-4937-BBE5-207DB6F9C51A}" type="datetime1">
              <a:rPr lang="en-US" smtClean="0"/>
              <a:t>6/30/2025</a:t>
            </a:fld>
            <a:endParaRPr lang="en-US"/>
          </a:p>
        </p:txBody>
      </p:sp>
      <p:sp>
        <p:nvSpPr>
          <p:cNvPr id="3" name="Footer Placeholder 2"/>
          <p:cNvSpPr>
            <a:spLocks noGrp="1"/>
          </p:cNvSpPr>
          <p:nvPr>
            <p:ph type="ftr" sz="quarter" idx="11"/>
          </p:nvPr>
        </p:nvSpPr>
        <p:spPr/>
        <p:txBody>
          <a:bodyPr/>
          <a:lstStyle/>
          <a:p>
            <a:r>
              <a:rPr lang="en-US" smtClean="0"/>
              <a:t>Footer Text</a:t>
            </a:r>
            <a:endParaRPr lang="en-US"/>
          </a:p>
        </p:txBody>
      </p:sp>
      <p:sp>
        <p:nvSpPr>
          <p:cNvPr id="4" name="Slide Number Placeholder 3"/>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7280" y="617222"/>
            <a:ext cx="4389120" cy="1394460"/>
          </a:xfrm>
        </p:spPr>
        <p:txBody>
          <a:bodyPr lIns="0" anchor="b">
            <a:noAutofit/>
          </a:bodyPr>
          <a:lstStyle>
            <a:lvl1pPr algn="l" rtl="0">
              <a:spcBef>
                <a:spcPct val="0"/>
              </a:spcBef>
              <a:buNone/>
              <a:defRPr sz="37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1097280" y="2011680"/>
            <a:ext cx="4389120" cy="5486400"/>
          </a:xfrm>
        </p:spPr>
        <p:txBody>
          <a:bodyPr lIns="26124" rIns="26124"/>
          <a:lstStyle>
            <a:lvl1pPr marL="0" indent="0" algn="l">
              <a:buNone/>
              <a:defRPr sz="2000"/>
            </a:lvl1pPr>
            <a:lvl2pPr indent="0" algn="l">
              <a:buNone/>
              <a:defRPr sz="1700"/>
            </a:lvl2pPr>
            <a:lvl3pPr indent="0" algn="l">
              <a:buNone/>
              <a:defRPr sz="1400"/>
            </a:lvl3pPr>
            <a:lvl4pPr indent="0" algn="l">
              <a:buNone/>
              <a:defRPr sz="1300"/>
            </a:lvl4pPr>
            <a:lvl5pPr indent="0" algn="l">
              <a:buNone/>
              <a:defRPr sz="13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5720080" y="2011680"/>
            <a:ext cx="8178800" cy="5486400"/>
          </a:xfrm>
        </p:spPr>
        <p:txBody>
          <a:bodyPr tIns="0"/>
          <a:lstStyle>
            <a:lvl1pPr>
              <a:defRPr sz="4000"/>
            </a:lvl1pPr>
            <a:lvl2pPr>
              <a:defRPr sz="3700"/>
            </a:lvl2pPr>
            <a:lvl3pPr>
              <a:defRPr sz="3400"/>
            </a:lvl3pPr>
            <a:lvl4pPr>
              <a:defRPr sz="2900"/>
            </a:lvl4pPr>
            <a:lvl5pPr>
              <a:defRPr sz="2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118BBB94-68E6-4675-A946-F1C5994EDBD7}" type="datetime1">
              <a:rPr lang="en-US" smtClean="0"/>
              <a:t>6/30/2025</a:t>
            </a:fld>
            <a:endParaRPr lang="en-US"/>
          </a:p>
        </p:txBody>
      </p:sp>
      <p:sp>
        <p:nvSpPr>
          <p:cNvPr id="6" name="Footer Placeholder 5"/>
          <p:cNvSpPr>
            <a:spLocks noGrp="1"/>
          </p:cNvSpPr>
          <p:nvPr>
            <p:ph type="ftr" sz="quarter" idx="11"/>
          </p:nvPr>
        </p:nvSpPr>
        <p:spPr/>
        <p:txBody>
          <a:bodyPr/>
          <a:lstStyle/>
          <a:p>
            <a:r>
              <a:rPr lang="en-US" smtClean="0"/>
              <a:t>Footer Text</a:t>
            </a:r>
            <a:endParaRPr lang="en-US"/>
          </a:p>
        </p:txBody>
      </p:sp>
      <p:sp>
        <p:nvSpPr>
          <p:cNvPr id="7" name="Slide Number Placeholder 6"/>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5065205" y="1329692"/>
            <a:ext cx="8412480" cy="493776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lIns="130622" tIns="65311" rIns="130622" bIns="65311" rtlCol="0" anchor="ctr"/>
          <a:lstStyle/>
          <a:p>
            <a:pPr algn="ctr" eaLnBrk="1" latinLnBrk="0" hangingPunct="1"/>
            <a:endParaRPr kumimoji="0" lang="en-US"/>
          </a:p>
        </p:txBody>
      </p:sp>
      <p:sp>
        <p:nvSpPr>
          <p:cNvPr id="12" name="Right Triangle 11"/>
          <p:cNvSpPr/>
          <p:nvPr/>
        </p:nvSpPr>
        <p:spPr>
          <a:xfrm rot="420000" flipV="1">
            <a:off x="12806614" y="6431723"/>
            <a:ext cx="248717" cy="18653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lIns="130622" tIns="65311" rIns="130622" bIns="65311" rtlCol="0" anchor="ctr"/>
          <a:lstStyle/>
          <a:p>
            <a:pPr algn="ctr" eaLnBrk="1" latinLnBrk="0" hangingPunct="1"/>
            <a:endParaRPr kumimoji="0" lang="en-US"/>
          </a:p>
        </p:txBody>
      </p:sp>
      <p:sp>
        <p:nvSpPr>
          <p:cNvPr id="2" name="Title 1"/>
          <p:cNvSpPr>
            <a:spLocks noGrp="1"/>
          </p:cNvSpPr>
          <p:nvPr>
            <p:ph type="title"/>
          </p:nvPr>
        </p:nvSpPr>
        <p:spPr>
          <a:xfrm>
            <a:off x="975360" y="1412396"/>
            <a:ext cx="3540557" cy="1899145"/>
          </a:xfrm>
        </p:spPr>
        <p:txBody>
          <a:bodyPr vert="horz" lIns="65311" tIns="65311" rIns="65311" bIns="65311" anchor="b"/>
          <a:lstStyle>
            <a:lvl1pPr algn="l">
              <a:buNone/>
              <a:defRPr sz="29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75360" y="3394542"/>
            <a:ext cx="3535680" cy="2615184"/>
          </a:xfrm>
        </p:spPr>
        <p:txBody>
          <a:bodyPr lIns="91435" rIns="65311" bIns="65311" anchor="t"/>
          <a:lstStyle>
            <a:lvl1pPr marL="0" indent="0" algn="l">
              <a:spcBef>
                <a:spcPts val="357"/>
              </a:spcBef>
              <a:buFontTx/>
              <a:buNone/>
              <a:defRPr sz="1900"/>
            </a:lvl1pPr>
            <a:lvl2pPr>
              <a:defRPr sz="1700"/>
            </a:lvl2pPr>
            <a:lvl3pPr>
              <a:defRPr sz="1400"/>
            </a:lvl3pPr>
            <a:lvl4pPr>
              <a:defRPr sz="1300"/>
            </a:lvl4pPr>
            <a:lvl5pPr>
              <a:defRPr sz="13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C3B8377-21E3-4835-B75D-4E2847E2750F}" type="datetime1">
              <a:rPr lang="en-US" smtClean="0"/>
              <a:t>6/30/2025</a:t>
            </a:fld>
            <a:endParaRPr lang="en-US"/>
          </a:p>
        </p:txBody>
      </p:sp>
      <p:sp>
        <p:nvSpPr>
          <p:cNvPr id="6" name="Footer Placeholder 5"/>
          <p:cNvSpPr>
            <a:spLocks noGrp="1"/>
          </p:cNvSpPr>
          <p:nvPr>
            <p:ph type="ftr" sz="quarter" idx="11"/>
          </p:nvPr>
        </p:nvSpPr>
        <p:spPr/>
        <p:txBody>
          <a:bodyPr/>
          <a:lstStyle/>
          <a:p>
            <a:r>
              <a:rPr lang="en-US" smtClean="0"/>
              <a:t>Footer Text</a:t>
            </a:r>
            <a:endParaRPr lang="en-US"/>
          </a:p>
        </p:txBody>
      </p:sp>
      <p:sp>
        <p:nvSpPr>
          <p:cNvPr id="7" name="Slide Number Placeholder 6"/>
          <p:cNvSpPr>
            <a:spLocks noGrp="1"/>
          </p:cNvSpPr>
          <p:nvPr>
            <p:ph type="sldNum" sz="quarter" idx="12"/>
          </p:nvPr>
        </p:nvSpPr>
        <p:spPr>
          <a:xfrm>
            <a:off x="12923520" y="7627621"/>
            <a:ext cx="975360" cy="438150"/>
          </a:xfrm>
        </p:spPr>
        <p:txBody>
          <a:bodyPr/>
          <a:lstStyle/>
          <a:p>
            <a:fld id="{BA9B540C-44DA-4F69-89C9-7C84606640D3}" type="slidenum">
              <a:rPr lang="en-US" smtClean="0"/>
              <a:pPr/>
              <a:t>‹#›</a:t>
            </a:fld>
            <a:endParaRPr lang="en-US"/>
          </a:p>
        </p:txBody>
      </p:sp>
      <p:sp>
        <p:nvSpPr>
          <p:cNvPr id="3" name="Picture Placeholder 2"/>
          <p:cNvSpPr>
            <a:spLocks noGrp="1"/>
          </p:cNvSpPr>
          <p:nvPr>
            <p:ph type="pic" idx="1"/>
          </p:nvPr>
        </p:nvSpPr>
        <p:spPr>
          <a:xfrm rot="420000">
            <a:off x="5577269" y="1439420"/>
            <a:ext cx="7388352" cy="4718304"/>
          </a:xfrm>
          <a:prstGeom prst="rect">
            <a:avLst/>
          </a:prstGeom>
          <a:solidFill>
            <a:schemeClr val="bg2"/>
          </a:solidFill>
          <a:ln w="3000" cap="rnd">
            <a:solidFill>
              <a:srgbClr val="C0C0C0"/>
            </a:solidFill>
            <a:round/>
          </a:ln>
          <a:effectLst/>
        </p:spPr>
        <p:txBody>
          <a:bodyPr/>
          <a:lstStyle>
            <a:lvl1pPr marL="0" indent="0">
              <a:buNone/>
              <a:defRPr sz="4600"/>
            </a:lvl1pPr>
          </a:lstStyle>
          <a:p>
            <a:r>
              <a:rPr kumimoji="0" lang="en-US" smtClean="0"/>
              <a:t>Click icon to add picture</a:t>
            </a:r>
            <a:endParaRPr kumimoji="0" lang="en-US" dirty="0"/>
          </a:p>
        </p:txBody>
      </p:sp>
      <p:sp>
        <p:nvSpPr>
          <p:cNvPr id="10" name="Freeform 9"/>
          <p:cNvSpPr>
            <a:spLocks/>
          </p:cNvSpPr>
          <p:nvPr/>
        </p:nvSpPr>
        <p:spPr bwMode="auto">
          <a:xfrm flipV="1">
            <a:off x="-15240" y="6979920"/>
            <a:ext cx="14660880" cy="124968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130622" tIns="65311" rIns="130622" bIns="65311"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7010400" y="7463791"/>
            <a:ext cx="7620000" cy="765810"/>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130622" tIns="65311" rIns="130622" bIns="65311"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15240" y="-8573"/>
            <a:ext cx="14660880" cy="124968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130622" tIns="65311" rIns="130622" bIns="65311"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7010400" y="-8572"/>
            <a:ext cx="7620000" cy="765810"/>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130622" tIns="65311" rIns="130622" bIns="65311"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731520" y="844906"/>
            <a:ext cx="13167360" cy="1371600"/>
          </a:xfrm>
          <a:prstGeom prst="rect">
            <a:avLst/>
          </a:prstGeom>
        </p:spPr>
        <p:txBody>
          <a:bodyPr vert="horz" lIns="0" tIns="65311"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731520" y="2322576"/>
            <a:ext cx="13167360" cy="5266944"/>
          </a:xfrm>
          <a:prstGeom prst="rect">
            <a:avLst/>
          </a:prstGeom>
        </p:spPr>
        <p:txBody>
          <a:bodyPr vert="horz" lIns="130622" tIns="65311" rIns="130622" bIns="65311">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731520" y="7627621"/>
            <a:ext cx="3413760" cy="438150"/>
          </a:xfrm>
          <a:prstGeom prst="rect">
            <a:avLst/>
          </a:prstGeom>
        </p:spPr>
        <p:txBody>
          <a:bodyPr vert="horz" lIns="0" tIns="0" rIns="0" bIns="0" anchor="b"/>
          <a:lstStyle>
            <a:lvl1pPr algn="l" eaLnBrk="1" latinLnBrk="0" hangingPunct="1">
              <a:defRPr kumimoji="0" sz="1700">
                <a:solidFill>
                  <a:schemeClr val="tx2">
                    <a:shade val="90000"/>
                  </a:schemeClr>
                </a:solidFill>
              </a:defRPr>
            </a:lvl1pPr>
          </a:lstStyle>
          <a:p>
            <a:fld id="{B0C4986D-6BE9-4264-908F-02DB36FD8D6C}" type="datetime1">
              <a:rPr lang="en-US" smtClean="0"/>
              <a:t>6/30/2025</a:t>
            </a:fld>
            <a:endParaRPr lang="en-US" dirty="0"/>
          </a:p>
        </p:txBody>
      </p:sp>
      <p:sp>
        <p:nvSpPr>
          <p:cNvPr id="22" name="Footer Placeholder 21"/>
          <p:cNvSpPr>
            <a:spLocks noGrp="1"/>
          </p:cNvSpPr>
          <p:nvPr>
            <p:ph type="ftr" sz="quarter" idx="3"/>
          </p:nvPr>
        </p:nvSpPr>
        <p:spPr>
          <a:xfrm>
            <a:off x="4267200" y="7627621"/>
            <a:ext cx="5364480" cy="438150"/>
          </a:xfrm>
          <a:prstGeom prst="rect">
            <a:avLst/>
          </a:prstGeom>
        </p:spPr>
        <p:txBody>
          <a:bodyPr vert="horz" lIns="0" tIns="0" rIns="0" bIns="0" anchor="b"/>
          <a:lstStyle>
            <a:lvl1pPr algn="l" eaLnBrk="1" latinLnBrk="0" hangingPunct="1">
              <a:defRPr kumimoji="0" sz="1700">
                <a:solidFill>
                  <a:schemeClr val="tx2">
                    <a:shade val="90000"/>
                  </a:schemeClr>
                </a:solidFill>
              </a:defRPr>
            </a:lvl1pPr>
          </a:lstStyle>
          <a:p>
            <a:r>
              <a:rPr lang="en-US" smtClean="0"/>
              <a:t>Footer Text</a:t>
            </a:r>
            <a:endParaRPr lang="en-US" dirty="0"/>
          </a:p>
        </p:txBody>
      </p:sp>
      <p:sp>
        <p:nvSpPr>
          <p:cNvPr id="18" name="Slide Number Placeholder 17"/>
          <p:cNvSpPr>
            <a:spLocks noGrp="1"/>
          </p:cNvSpPr>
          <p:nvPr>
            <p:ph type="sldNum" sz="quarter" idx="4"/>
          </p:nvPr>
        </p:nvSpPr>
        <p:spPr>
          <a:xfrm>
            <a:off x="12679680" y="7627621"/>
            <a:ext cx="1219200" cy="438150"/>
          </a:xfrm>
          <a:prstGeom prst="rect">
            <a:avLst/>
          </a:prstGeom>
        </p:spPr>
        <p:txBody>
          <a:bodyPr vert="horz" lIns="0" tIns="0" rIns="0" bIns="0" anchor="b"/>
          <a:lstStyle>
            <a:lvl1pPr algn="r" eaLnBrk="1" latinLnBrk="0" hangingPunct="1">
              <a:defRPr kumimoji="0" sz="1700">
                <a:solidFill>
                  <a:schemeClr val="tx2">
                    <a:shade val="90000"/>
                  </a:schemeClr>
                </a:solidFill>
              </a:defRPr>
            </a:lvl1pPr>
          </a:lstStyle>
          <a:p>
            <a:fld id="{BA9B540C-44DA-4F69-89C9-7C84606640D3}" type="slidenum">
              <a:rPr lang="en-US" smtClean="0"/>
              <a:pPr/>
              <a:t>‹#›</a:t>
            </a:fld>
            <a:endParaRPr lang="en-US" dirty="0"/>
          </a:p>
        </p:txBody>
      </p:sp>
      <p:grpSp>
        <p:nvGrpSpPr>
          <p:cNvPr id="2" name="Group 1"/>
          <p:cNvGrpSpPr/>
          <p:nvPr/>
        </p:nvGrpSpPr>
        <p:grpSpPr>
          <a:xfrm>
            <a:off x="-30427" y="242890"/>
            <a:ext cx="14688877" cy="779069"/>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 id="2147483696" r:id="rId18"/>
    <p:sldLayoutId id="2147483697" r:id="rId19"/>
  </p:sldLayoutIdLst>
  <p:hf sldNum="0" hdr="0" ftr="0" dt="0"/>
  <p:txStyles>
    <p:titleStyle>
      <a:lvl1pPr algn="l" rtl="0" eaLnBrk="1" latinLnBrk="0" hangingPunct="1">
        <a:spcBef>
          <a:spcPct val="0"/>
        </a:spcBef>
        <a:buNone/>
        <a:defRPr kumimoji="0" sz="7100" b="0" kern="1200">
          <a:ln>
            <a:noFill/>
          </a:ln>
          <a:solidFill>
            <a:schemeClr val="tx2"/>
          </a:solidFill>
          <a:effectLst/>
          <a:latin typeface="+mj-lt"/>
          <a:ea typeface="+mj-ea"/>
          <a:cs typeface="+mj-cs"/>
        </a:defRPr>
      </a:lvl1pPr>
    </p:titleStyle>
    <p:bodyStyle>
      <a:lvl1pPr marL="391866" indent="-391866" algn="l" rtl="0" eaLnBrk="1" latinLnBrk="0" hangingPunct="1">
        <a:spcBef>
          <a:spcPct val="20000"/>
        </a:spcBef>
        <a:buClr>
          <a:schemeClr val="accent3"/>
        </a:buClr>
        <a:buSzPct val="95000"/>
        <a:buFont typeface="Wingdings 2"/>
        <a:buChar char=""/>
        <a:defRPr kumimoji="0" sz="3700" kern="1200">
          <a:solidFill>
            <a:schemeClr val="tx1"/>
          </a:solidFill>
          <a:latin typeface="+mn-lt"/>
          <a:ea typeface="+mn-ea"/>
          <a:cs typeface="+mn-cs"/>
        </a:defRPr>
      </a:lvl1pPr>
      <a:lvl2pPr marL="914354" indent="-352680" algn="l" rtl="0" eaLnBrk="1" latinLnBrk="0" hangingPunct="1">
        <a:spcBef>
          <a:spcPct val="20000"/>
        </a:spcBef>
        <a:buClr>
          <a:schemeClr val="accent1"/>
        </a:buClr>
        <a:buSzPct val="85000"/>
        <a:buFont typeface="Wingdings 2"/>
        <a:buChar char=""/>
        <a:defRPr kumimoji="0" sz="3400" kern="1200">
          <a:solidFill>
            <a:schemeClr val="tx1"/>
          </a:solidFill>
          <a:latin typeface="+mn-lt"/>
          <a:ea typeface="+mn-ea"/>
          <a:cs typeface="+mn-cs"/>
        </a:defRPr>
      </a:lvl2pPr>
      <a:lvl3pPr marL="1306220" indent="-352680" algn="l" rtl="0" eaLnBrk="1" latinLnBrk="0" hangingPunct="1">
        <a:spcBef>
          <a:spcPct val="20000"/>
        </a:spcBef>
        <a:buClr>
          <a:schemeClr val="accent2"/>
        </a:buClr>
        <a:buSzPct val="70000"/>
        <a:buFont typeface="Wingdings 2"/>
        <a:buChar char=""/>
        <a:defRPr kumimoji="0" sz="3000" kern="1200">
          <a:solidFill>
            <a:schemeClr val="tx1"/>
          </a:solidFill>
          <a:latin typeface="+mn-lt"/>
          <a:ea typeface="+mn-ea"/>
          <a:cs typeface="+mn-cs"/>
        </a:defRPr>
      </a:lvl3pPr>
      <a:lvl4pPr marL="1698087" indent="-300431" algn="l" rtl="0" eaLnBrk="1" latinLnBrk="0" hangingPunct="1">
        <a:spcBef>
          <a:spcPct val="20000"/>
        </a:spcBef>
        <a:buClr>
          <a:schemeClr val="accent3"/>
        </a:buClr>
        <a:buSzPct val="65000"/>
        <a:buFont typeface="Wingdings 2"/>
        <a:buChar char=""/>
        <a:defRPr kumimoji="0" sz="2900" kern="1200">
          <a:solidFill>
            <a:schemeClr val="tx1"/>
          </a:solidFill>
          <a:latin typeface="+mn-lt"/>
          <a:ea typeface="+mn-ea"/>
          <a:cs typeface="+mn-cs"/>
        </a:defRPr>
      </a:lvl4pPr>
      <a:lvl5pPr marL="2089953" indent="-300431" algn="l" rtl="0" eaLnBrk="1" latinLnBrk="0" hangingPunct="1">
        <a:spcBef>
          <a:spcPct val="20000"/>
        </a:spcBef>
        <a:buClr>
          <a:schemeClr val="accent4"/>
        </a:buClr>
        <a:buSzPct val="65000"/>
        <a:buFont typeface="Wingdings 2"/>
        <a:buChar char=""/>
        <a:defRPr kumimoji="0" sz="2900" kern="1200">
          <a:solidFill>
            <a:schemeClr val="tx1"/>
          </a:solidFill>
          <a:latin typeface="+mn-lt"/>
          <a:ea typeface="+mn-ea"/>
          <a:cs typeface="+mn-cs"/>
        </a:defRPr>
      </a:lvl5pPr>
      <a:lvl6pPr marL="2481819" indent="-300431" algn="l" rtl="0" eaLnBrk="1" latinLnBrk="0" hangingPunct="1">
        <a:spcBef>
          <a:spcPct val="20000"/>
        </a:spcBef>
        <a:buClr>
          <a:schemeClr val="accent5"/>
        </a:buClr>
        <a:buSzPct val="80000"/>
        <a:buFont typeface="Wingdings 2"/>
        <a:buChar char=""/>
        <a:defRPr kumimoji="0" sz="2600" kern="1200">
          <a:solidFill>
            <a:schemeClr val="tx1"/>
          </a:solidFill>
          <a:latin typeface="+mn-lt"/>
          <a:ea typeface="+mn-ea"/>
          <a:cs typeface="+mn-cs"/>
        </a:defRPr>
      </a:lvl6pPr>
      <a:lvl7pPr marL="2743063" indent="-261244" algn="l" rtl="0" eaLnBrk="1" latinLnBrk="0" hangingPunct="1">
        <a:spcBef>
          <a:spcPct val="20000"/>
        </a:spcBef>
        <a:buClr>
          <a:schemeClr val="accent6"/>
        </a:buClr>
        <a:buSzPct val="80000"/>
        <a:buFont typeface="Wingdings 2"/>
        <a:buChar char=""/>
        <a:defRPr kumimoji="0" sz="2300" kern="1200" baseline="0">
          <a:solidFill>
            <a:schemeClr val="tx1"/>
          </a:solidFill>
          <a:latin typeface="+mn-lt"/>
          <a:ea typeface="+mn-ea"/>
          <a:cs typeface="+mn-cs"/>
        </a:defRPr>
      </a:lvl7pPr>
      <a:lvl8pPr marL="3134929" indent="-261244" algn="l" rtl="0" eaLnBrk="1" latinLnBrk="0" hangingPunct="1">
        <a:spcBef>
          <a:spcPct val="20000"/>
        </a:spcBef>
        <a:buClr>
          <a:schemeClr val="tx2"/>
        </a:buClr>
        <a:buChar char="•"/>
        <a:defRPr kumimoji="0" sz="2300" kern="1200">
          <a:solidFill>
            <a:schemeClr val="tx1"/>
          </a:solidFill>
          <a:latin typeface="+mn-lt"/>
          <a:ea typeface="+mn-ea"/>
          <a:cs typeface="+mn-cs"/>
        </a:defRPr>
      </a:lvl8pPr>
      <a:lvl9pPr marL="3526795" indent="-261244" algn="l" rtl="0" eaLnBrk="1" latinLnBrk="0" hangingPunct="1">
        <a:spcBef>
          <a:spcPct val="20000"/>
        </a:spcBef>
        <a:buClr>
          <a:schemeClr val="tx2"/>
        </a:buClr>
        <a:buFontTx/>
        <a:buChar char="•"/>
        <a:defRPr kumimoji="0" sz="20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653110" algn="l" rtl="0" eaLnBrk="1" latinLnBrk="0" hangingPunct="1">
        <a:defRPr kumimoji="0" kern="1200">
          <a:solidFill>
            <a:schemeClr val="tx1"/>
          </a:solidFill>
          <a:latin typeface="+mn-lt"/>
          <a:ea typeface="+mn-ea"/>
          <a:cs typeface="+mn-cs"/>
        </a:defRPr>
      </a:lvl2pPr>
      <a:lvl3pPr marL="1306220" algn="l" rtl="0" eaLnBrk="1" latinLnBrk="0" hangingPunct="1">
        <a:defRPr kumimoji="0" kern="1200">
          <a:solidFill>
            <a:schemeClr val="tx1"/>
          </a:solidFill>
          <a:latin typeface="+mn-lt"/>
          <a:ea typeface="+mn-ea"/>
          <a:cs typeface="+mn-cs"/>
        </a:defRPr>
      </a:lvl3pPr>
      <a:lvl4pPr marL="1959331" algn="l" rtl="0" eaLnBrk="1" latinLnBrk="0" hangingPunct="1">
        <a:defRPr kumimoji="0" kern="1200">
          <a:solidFill>
            <a:schemeClr val="tx1"/>
          </a:solidFill>
          <a:latin typeface="+mn-lt"/>
          <a:ea typeface="+mn-ea"/>
          <a:cs typeface="+mn-cs"/>
        </a:defRPr>
      </a:lvl4pPr>
      <a:lvl5pPr marL="2612441" algn="l" rtl="0" eaLnBrk="1" latinLnBrk="0" hangingPunct="1">
        <a:defRPr kumimoji="0" kern="1200">
          <a:solidFill>
            <a:schemeClr val="tx1"/>
          </a:solidFill>
          <a:latin typeface="+mn-lt"/>
          <a:ea typeface="+mn-ea"/>
          <a:cs typeface="+mn-cs"/>
        </a:defRPr>
      </a:lvl5pPr>
      <a:lvl6pPr marL="3265551" algn="l" rtl="0" eaLnBrk="1" latinLnBrk="0" hangingPunct="1">
        <a:defRPr kumimoji="0" kern="1200">
          <a:solidFill>
            <a:schemeClr val="tx1"/>
          </a:solidFill>
          <a:latin typeface="+mn-lt"/>
          <a:ea typeface="+mn-ea"/>
          <a:cs typeface="+mn-cs"/>
        </a:defRPr>
      </a:lvl6pPr>
      <a:lvl7pPr marL="3918661" algn="l" rtl="0" eaLnBrk="1" latinLnBrk="0" hangingPunct="1">
        <a:defRPr kumimoji="0" kern="1200">
          <a:solidFill>
            <a:schemeClr val="tx1"/>
          </a:solidFill>
          <a:latin typeface="+mn-lt"/>
          <a:ea typeface="+mn-ea"/>
          <a:cs typeface="+mn-cs"/>
        </a:defRPr>
      </a:lvl7pPr>
      <a:lvl8pPr marL="4571771" algn="l" rtl="0" eaLnBrk="1" latinLnBrk="0" hangingPunct="1">
        <a:defRPr kumimoji="0" kern="1200">
          <a:solidFill>
            <a:schemeClr val="tx1"/>
          </a:solidFill>
          <a:latin typeface="+mn-lt"/>
          <a:ea typeface="+mn-ea"/>
          <a:cs typeface="+mn-cs"/>
        </a:defRPr>
      </a:lvl8pPr>
      <a:lvl9pPr marL="5224882"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pic>
        <p:nvPicPr>
          <p:cNvPr id="36" name="Google Shape;36;p1"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37" name="Google Shape;37;p1"/>
          <p:cNvSpPr/>
          <p:nvPr/>
        </p:nvSpPr>
        <p:spPr>
          <a:xfrm>
            <a:off x="690464" y="1543068"/>
            <a:ext cx="8064895" cy="744260"/>
          </a:xfrm>
          <a:prstGeom prst="rect">
            <a:avLst/>
          </a:prstGeom>
          <a:noFill/>
          <a:ln>
            <a:noFill/>
          </a:ln>
        </p:spPr>
        <p:txBody>
          <a:bodyPr spcFirstLastPara="1" wrap="square" lIns="0" tIns="0" rIns="0" bIns="0" anchor="t" anchorCtr="0">
            <a:noAutofit/>
          </a:bodyPr>
          <a:lstStyle/>
          <a:p>
            <a:pPr marL="0" marR="0" lvl="0" indent="0" algn="l" rtl="0">
              <a:lnSpc>
                <a:spcPct val="125806"/>
              </a:lnSpc>
              <a:spcBef>
                <a:spcPts val="0"/>
              </a:spcBef>
              <a:spcAft>
                <a:spcPts val="0"/>
              </a:spcAft>
              <a:buClr>
                <a:srgbClr val="000000"/>
              </a:buClr>
              <a:buSzPts val="4650"/>
              <a:buFont typeface="Arial"/>
              <a:buNone/>
            </a:pPr>
            <a:r>
              <a:rPr lang="en-US" sz="4650" b="1" i="0" u="none" strike="noStrike" cap="none" dirty="0">
                <a:solidFill>
                  <a:srgbClr val="000000"/>
                </a:solidFill>
                <a:latin typeface="Arial"/>
                <a:ea typeface="Arial"/>
                <a:cs typeface="Arial"/>
                <a:sym typeface="Arial"/>
              </a:rPr>
              <a:t>E-Police Connect System</a:t>
            </a:r>
            <a:endParaRPr sz="4650" b="0" i="0" u="none" strike="noStrike" cap="none" dirty="0">
              <a:solidFill>
                <a:schemeClr val="dk1"/>
              </a:solidFill>
              <a:latin typeface="Arial"/>
              <a:ea typeface="Arial"/>
              <a:cs typeface="Arial"/>
              <a:sym typeface="Arial"/>
            </a:endParaRPr>
          </a:p>
        </p:txBody>
      </p:sp>
      <p:sp>
        <p:nvSpPr>
          <p:cNvPr id="39" name="Google Shape;39;p1"/>
          <p:cNvSpPr/>
          <p:nvPr/>
        </p:nvSpPr>
        <p:spPr>
          <a:xfrm>
            <a:off x="883608" y="3034681"/>
            <a:ext cx="7223680" cy="4104456"/>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800" b="1" i="0" u="none" strike="noStrike" cap="none" dirty="0">
                <a:solidFill>
                  <a:schemeClr val="dk1"/>
                </a:solidFill>
                <a:sym typeface="Arial"/>
              </a:rPr>
              <a:t>Group members</a:t>
            </a:r>
            <a:endParaRPr sz="2000" b="1" dirty="0"/>
          </a:p>
          <a:p>
            <a:pPr marL="0" marR="0" lvl="0" indent="0" algn="l" rtl="0">
              <a:spcBef>
                <a:spcPts val="0"/>
              </a:spcBef>
              <a:spcAft>
                <a:spcPts val="0"/>
              </a:spcAft>
              <a:buNone/>
            </a:pPr>
            <a:endParaRPr sz="2400" dirty="0">
              <a:solidFill>
                <a:schemeClr val="dk1"/>
              </a:solidFill>
              <a:latin typeface="Arial"/>
              <a:ea typeface="Arial"/>
              <a:cs typeface="Arial"/>
              <a:sym typeface="Arial"/>
            </a:endParaRPr>
          </a:p>
          <a:p>
            <a:pPr marL="0" marR="0" lvl="0" indent="0" algn="l" rtl="0">
              <a:spcBef>
                <a:spcPts val="0"/>
              </a:spcBef>
              <a:spcAft>
                <a:spcPts val="0"/>
              </a:spcAft>
              <a:buNone/>
            </a:pPr>
            <a:r>
              <a:rPr lang="en-US" sz="2400" dirty="0">
                <a:solidFill>
                  <a:schemeClr val="dk1"/>
                </a:solidFill>
                <a:latin typeface="Arial"/>
                <a:ea typeface="Arial"/>
                <a:cs typeface="Arial"/>
                <a:sym typeface="Arial"/>
              </a:rPr>
              <a:t>1)Gillian Pereira </a:t>
            </a:r>
            <a:r>
              <a:rPr lang="en-US" sz="2400" dirty="0" smtClean="0">
                <a:solidFill>
                  <a:schemeClr val="dk1"/>
                </a:solidFill>
                <a:latin typeface="Arial"/>
                <a:ea typeface="Arial"/>
                <a:cs typeface="Arial"/>
                <a:sym typeface="Arial"/>
              </a:rPr>
              <a:t>    (</a:t>
            </a:r>
            <a:r>
              <a:rPr lang="en-US" sz="2400" dirty="0">
                <a:solidFill>
                  <a:schemeClr val="dk1"/>
                </a:solidFill>
                <a:latin typeface="Arial"/>
                <a:ea typeface="Arial"/>
                <a:cs typeface="Arial"/>
                <a:sym typeface="Arial"/>
              </a:rPr>
              <a:t>250245920030)​</a:t>
            </a:r>
            <a:endParaRPr sz="1800" dirty="0"/>
          </a:p>
          <a:p>
            <a:pPr marL="0" marR="0" lvl="0" indent="0" algn="l" rtl="0">
              <a:spcBef>
                <a:spcPts val="0"/>
              </a:spcBef>
              <a:spcAft>
                <a:spcPts val="0"/>
              </a:spcAft>
              <a:buNone/>
            </a:pPr>
            <a:r>
              <a:rPr lang="en-US" sz="2400" dirty="0">
                <a:solidFill>
                  <a:schemeClr val="dk1"/>
                </a:solidFill>
                <a:latin typeface="Arial"/>
                <a:ea typeface="Arial"/>
                <a:cs typeface="Arial"/>
                <a:sym typeface="Arial"/>
              </a:rPr>
              <a:t>2)</a:t>
            </a:r>
            <a:r>
              <a:rPr lang="en-US" sz="2400" dirty="0" err="1">
                <a:solidFill>
                  <a:schemeClr val="dk1"/>
                </a:solidFill>
                <a:latin typeface="Arial"/>
                <a:ea typeface="Arial"/>
                <a:cs typeface="Arial"/>
                <a:sym typeface="Arial"/>
              </a:rPr>
              <a:t>Anurag</a:t>
            </a:r>
            <a:r>
              <a:rPr lang="en-US" sz="2400" dirty="0">
                <a:solidFill>
                  <a:schemeClr val="dk1"/>
                </a:solidFill>
                <a:latin typeface="Arial"/>
                <a:ea typeface="Arial"/>
                <a:cs typeface="Arial"/>
                <a:sym typeface="Arial"/>
              </a:rPr>
              <a:t> </a:t>
            </a:r>
            <a:r>
              <a:rPr lang="en-US" sz="2400" dirty="0" err="1">
                <a:solidFill>
                  <a:schemeClr val="dk1"/>
                </a:solidFill>
                <a:latin typeface="Arial"/>
                <a:ea typeface="Arial"/>
                <a:cs typeface="Arial"/>
                <a:sym typeface="Arial"/>
              </a:rPr>
              <a:t>Kamble</a:t>
            </a:r>
            <a:r>
              <a:rPr lang="en-US" sz="2400" dirty="0">
                <a:solidFill>
                  <a:schemeClr val="dk1"/>
                </a:solidFill>
                <a:latin typeface="Arial"/>
                <a:ea typeface="Arial"/>
                <a:cs typeface="Arial"/>
                <a:sym typeface="Arial"/>
              </a:rPr>
              <a:t> </a:t>
            </a:r>
            <a:r>
              <a:rPr lang="en-US" sz="2400" dirty="0" smtClean="0">
                <a:solidFill>
                  <a:schemeClr val="dk1"/>
                </a:solidFill>
                <a:latin typeface="Arial"/>
                <a:ea typeface="Arial"/>
                <a:cs typeface="Arial"/>
                <a:sym typeface="Arial"/>
              </a:rPr>
              <a:t> (</a:t>
            </a:r>
            <a:r>
              <a:rPr lang="en-US" sz="2400" dirty="0">
                <a:solidFill>
                  <a:schemeClr val="dk1"/>
                </a:solidFill>
                <a:latin typeface="Arial"/>
                <a:ea typeface="Arial"/>
                <a:cs typeface="Arial"/>
                <a:sym typeface="Arial"/>
              </a:rPr>
              <a:t>250245920017)​</a:t>
            </a:r>
            <a:endParaRPr sz="1800" dirty="0"/>
          </a:p>
          <a:p>
            <a:pPr marL="0" marR="0" lvl="0" indent="0" algn="l" rtl="0">
              <a:spcBef>
                <a:spcPts val="0"/>
              </a:spcBef>
              <a:spcAft>
                <a:spcPts val="0"/>
              </a:spcAft>
              <a:buNone/>
            </a:pPr>
            <a:r>
              <a:rPr lang="en-US" sz="2400" dirty="0">
                <a:solidFill>
                  <a:schemeClr val="dk1"/>
                </a:solidFill>
                <a:latin typeface="Arial"/>
                <a:ea typeface="Arial"/>
                <a:cs typeface="Arial"/>
                <a:sym typeface="Arial"/>
              </a:rPr>
              <a:t>3)</a:t>
            </a:r>
            <a:r>
              <a:rPr lang="en-US" sz="2400" dirty="0" err="1">
                <a:solidFill>
                  <a:schemeClr val="dk1"/>
                </a:solidFill>
                <a:latin typeface="Arial"/>
                <a:ea typeface="Arial"/>
                <a:cs typeface="Arial"/>
                <a:sym typeface="Arial"/>
              </a:rPr>
              <a:t>Omkar</a:t>
            </a:r>
            <a:r>
              <a:rPr lang="en-US" sz="2400" dirty="0">
                <a:solidFill>
                  <a:schemeClr val="dk1"/>
                </a:solidFill>
                <a:latin typeface="Arial"/>
                <a:ea typeface="Arial"/>
                <a:cs typeface="Arial"/>
                <a:sym typeface="Arial"/>
              </a:rPr>
              <a:t> </a:t>
            </a:r>
            <a:r>
              <a:rPr lang="en-US" sz="2400" dirty="0" smtClean="0">
                <a:solidFill>
                  <a:schemeClr val="dk1"/>
                </a:solidFill>
                <a:latin typeface="Arial"/>
                <a:ea typeface="Arial"/>
                <a:cs typeface="Arial"/>
                <a:sym typeface="Arial"/>
              </a:rPr>
              <a:t>Marne     </a:t>
            </a:r>
            <a:r>
              <a:rPr lang="en-US" sz="2400" dirty="0">
                <a:solidFill>
                  <a:schemeClr val="dk1"/>
                </a:solidFill>
                <a:latin typeface="Arial"/>
                <a:ea typeface="Arial"/>
                <a:cs typeface="Arial"/>
                <a:sym typeface="Arial"/>
              </a:rPr>
              <a:t>(250245920051)​</a:t>
            </a:r>
            <a:endParaRPr sz="1800" dirty="0"/>
          </a:p>
          <a:p>
            <a:pPr marL="0" marR="0" lvl="0" indent="0" algn="l" rtl="0">
              <a:spcBef>
                <a:spcPts val="0"/>
              </a:spcBef>
              <a:spcAft>
                <a:spcPts val="0"/>
              </a:spcAft>
              <a:buNone/>
            </a:pPr>
            <a:r>
              <a:rPr lang="en-US" sz="2400" dirty="0">
                <a:solidFill>
                  <a:schemeClr val="dk1"/>
                </a:solidFill>
                <a:latin typeface="Arial"/>
                <a:ea typeface="Arial"/>
                <a:cs typeface="Arial"/>
                <a:sym typeface="Arial"/>
              </a:rPr>
              <a:t>4)Om </a:t>
            </a:r>
            <a:r>
              <a:rPr lang="en-US" sz="2400" dirty="0" err="1">
                <a:solidFill>
                  <a:schemeClr val="dk1"/>
                </a:solidFill>
                <a:latin typeface="Arial"/>
                <a:ea typeface="Arial"/>
                <a:cs typeface="Arial"/>
                <a:sym typeface="Arial"/>
              </a:rPr>
              <a:t>Kauthe</a:t>
            </a:r>
            <a:r>
              <a:rPr lang="en-US" sz="2400" dirty="0">
                <a:solidFill>
                  <a:schemeClr val="dk1"/>
                </a:solidFill>
                <a:latin typeface="Arial"/>
                <a:ea typeface="Arial"/>
                <a:cs typeface="Arial"/>
                <a:sym typeface="Arial"/>
              </a:rPr>
              <a:t> </a:t>
            </a:r>
            <a:r>
              <a:rPr lang="en-US" sz="2400" dirty="0" smtClean="0">
                <a:solidFill>
                  <a:schemeClr val="dk1"/>
                </a:solidFill>
                <a:latin typeface="Arial"/>
                <a:ea typeface="Arial"/>
                <a:cs typeface="Arial"/>
                <a:sym typeface="Arial"/>
              </a:rPr>
              <a:t>        (</a:t>
            </a:r>
            <a:r>
              <a:rPr lang="en-US" sz="2400" dirty="0">
                <a:solidFill>
                  <a:schemeClr val="dk1"/>
                </a:solidFill>
                <a:latin typeface="Arial"/>
                <a:ea typeface="Arial"/>
                <a:cs typeface="Arial"/>
                <a:sym typeface="Arial"/>
              </a:rPr>
              <a:t>250245920058)</a:t>
            </a:r>
            <a:endParaRPr sz="1800" dirty="0"/>
          </a:p>
          <a:p>
            <a:pPr marL="0" marR="0" lvl="0" indent="0" algn="l" rtl="0">
              <a:lnSpc>
                <a:spcPct val="140909"/>
              </a:lnSpc>
              <a:spcBef>
                <a:spcPts val="0"/>
              </a:spcBef>
              <a:spcAft>
                <a:spcPts val="0"/>
              </a:spcAft>
              <a:buClr>
                <a:schemeClr val="dk1"/>
              </a:buClr>
              <a:buSzPts val="2200"/>
              <a:buFont typeface="Calibri"/>
              <a:buNone/>
            </a:pPr>
            <a:endParaRPr sz="2200" dirty="0">
              <a:solidFill>
                <a:schemeClr val="dk1"/>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48805" y="366078"/>
            <a:ext cx="4466287" cy="584775"/>
          </a:xfrm>
          <a:prstGeom prst="rect">
            <a:avLst/>
          </a:prstGeom>
          <a:noFill/>
        </p:spPr>
        <p:txBody>
          <a:bodyPr wrap="none" rtlCol="0">
            <a:spAutoFit/>
          </a:bodyPr>
          <a:lstStyle/>
          <a:p>
            <a:r>
              <a:rPr lang="en-US" sz="3200" b="1" dirty="0" smtClean="0"/>
              <a:t>Activity Flow Diagram</a:t>
            </a:r>
            <a:endParaRPr lang="en-IN" sz="3200"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4759" y="1306488"/>
            <a:ext cx="9000000" cy="6408001"/>
          </a:xfrm>
          <a:prstGeom prst="rect">
            <a:avLst/>
          </a:prstGeom>
          <a:ln w="38100">
            <a:solidFill>
              <a:schemeClr val="tx1"/>
            </a:solidFill>
          </a:ln>
        </p:spPr>
      </p:pic>
    </p:spTree>
    <p:extLst>
      <p:ext uri="{BB962C8B-B14F-4D97-AF65-F5344CB8AC3E}">
        <p14:creationId xmlns:p14="http://schemas.microsoft.com/office/powerpoint/2010/main" val="31097449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0"/>
          <p:cNvSpPr/>
          <p:nvPr/>
        </p:nvSpPr>
        <p:spPr>
          <a:xfrm>
            <a:off x="0" y="0"/>
            <a:ext cx="14630400" cy="82296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1" name="Google Shape;121;p10"/>
          <p:cNvSpPr txBox="1"/>
          <p:nvPr/>
        </p:nvSpPr>
        <p:spPr>
          <a:xfrm>
            <a:off x="457200" y="3329970"/>
            <a:ext cx="8943278" cy="15696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9600">
                <a:solidFill>
                  <a:schemeClr val="dk1"/>
                </a:solidFill>
                <a:latin typeface="Arial Black"/>
                <a:ea typeface="Arial Black"/>
                <a:cs typeface="Arial Black"/>
                <a:sym typeface="Arial Black"/>
              </a:rPr>
              <a:t>THANK YOU</a:t>
            </a:r>
            <a:endParaRPr/>
          </a:p>
        </p:txBody>
      </p:sp>
      <p:pic>
        <p:nvPicPr>
          <p:cNvPr id="122" name="Google Shape;122;p10"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pic>
        <p:nvPicPr>
          <p:cNvPr id="45" name="Google Shape;45;p2" descr="preencoded.png"/>
          <p:cNvPicPr preferRelativeResize="0"/>
          <p:nvPr/>
        </p:nvPicPr>
        <p:blipFill rotWithShape="1">
          <a:blip r:embed="rId3">
            <a:alphaModFix/>
          </a:blip>
          <a:srcRect/>
          <a:stretch/>
        </p:blipFill>
        <p:spPr>
          <a:xfrm>
            <a:off x="0" y="0"/>
            <a:ext cx="14630400" cy="2835235"/>
          </a:xfrm>
          <a:prstGeom prst="rect">
            <a:avLst/>
          </a:prstGeom>
          <a:noFill/>
          <a:ln>
            <a:noFill/>
          </a:ln>
        </p:spPr>
      </p:pic>
      <p:sp>
        <p:nvSpPr>
          <p:cNvPr id="46" name="Google Shape;46;p2"/>
          <p:cNvSpPr/>
          <p:nvPr/>
        </p:nvSpPr>
        <p:spPr>
          <a:xfrm>
            <a:off x="793790" y="3648313"/>
            <a:ext cx="13042821" cy="744260"/>
          </a:xfrm>
          <a:prstGeom prst="rect">
            <a:avLst/>
          </a:prstGeom>
          <a:noFill/>
          <a:ln>
            <a:noFill/>
          </a:ln>
        </p:spPr>
        <p:txBody>
          <a:bodyPr spcFirstLastPara="1" wrap="square" lIns="0" tIns="0" rIns="0" bIns="0" anchor="t" anchorCtr="0">
            <a:noAutofit/>
          </a:bodyPr>
          <a:lstStyle/>
          <a:p>
            <a:pPr marL="0" marR="0" lvl="0" indent="0" algn="l" rtl="0">
              <a:lnSpc>
                <a:spcPct val="125806"/>
              </a:lnSpc>
              <a:spcBef>
                <a:spcPts val="0"/>
              </a:spcBef>
              <a:spcAft>
                <a:spcPts val="0"/>
              </a:spcAft>
              <a:buClr>
                <a:srgbClr val="000000"/>
              </a:buClr>
              <a:buSzPts val="4650"/>
              <a:buFont typeface="Arial"/>
              <a:buNone/>
            </a:pPr>
            <a:r>
              <a:rPr lang="en-US" sz="4650" b="1" dirty="0">
                <a:solidFill>
                  <a:srgbClr val="000000"/>
                </a:solidFill>
                <a:latin typeface="Arial"/>
                <a:ea typeface="Arial"/>
                <a:cs typeface="Arial"/>
                <a:sym typeface="Arial"/>
              </a:rPr>
              <a:t>Introduction to E-Police </a:t>
            </a:r>
            <a:r>
              <a:rPr lang="en-US" sz="4650" b="1" dirty="0" smtClean="0">
                <a:solidFill>
                  <a:srgbClr val="000000"/>
                </a:solidFill>
                <a:latin typeface="Arial"/>
                <a:ea typeface="Arial"/>
                <a:cs typeface="Arial"/>
                <a:sym typeface="Arial"/>
              </a:rPr>
              <a:t>Connect System</a:t>
            </a:r>
            <a:endParaRPr sz="4650" dirty="0">
              <a:solidFill>
                <a:schemeClr val="dk1"/>
              </a:solidFill>
              <a:latin typeface="Arial"/>
              <a:ea typeface="Arial"/>
              <a:cs typeface="Arial"/>
              <a:sym typeface="Arial"/>
            </a:endParaRPr>
          </a:p>
        </p:txBody>
      </p:sp>
      <p:sp>
        <p:nvSpPr>
          <p:cNvPr id="47" name="Google Shape;47;p2"/>
          <p:cNvSpPr/>
          <p:nvPr/>
        </p:nvSpPr>
        <p:spPr>
          <a:xfrm>
            <a:off x="1028224" y="5475327"/>
            <a:ext cx="3727490"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chemeClr val="dk1"/>
              </a:buClr>
              <a:buSzPts val="1750"/>
              <a:buFont typeface="Calibri"/>
              <a:buNone/>
            </a:pPr>
            <a:endParaRPr sz="1750">
              <a:solidFill>
                <a:schemeClr val="dk1"/>
              </a:solidFill>
              <a:latin typeface="Arial"/>
              <a:ea typeface="Arial"/>
              <a:cs typeface="Arial"/>
              <a:sym typeface="Arial"/>
            </a:endParaRPr>
          </a:p>
        </p:txBody>
      </p:sp>
      <p:sp>
        <p:nvSpPr>
          <p:cNvPr id="48" name="Google Shape;48;p2"/>
          <p:cNvSpPr/>
          <p:nvPr/>
        </p:nvSpPr>
        <p:spPr>
          <a:xfrm>
            <a:off x="793790" y="5054394"/>
            <a:ext cx="13312697" cy="2293476"/>
          </a:xfrm>
          <a:prstGeom prst="roundRect">
            <a:avLst>
              <a:gd name="adj" fmla="val 5595"/>
            </a:avLst>
          </a:prstGeom>
          <a:solidFill>
            <a:srgbClr val="CCEEFF"/>
          </a:solidFill>
          <a:ln w="9525" cap="flat" cmpd="sng">
            <a:solidFill>
              <a:srgbClr val="B2D4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82128" y="5194921"/>
            <a:ext cx="12954484" cy="2016224"/>
          </a:xfrm>
          <a:prstGeom prst="rect">
            <a:avLst/>
          </a:prstGeom>
          <a:noFill/>
          <a:ln>
            <a:noFill/>
          </a:ln>
        </p:spPr>
        <p:txBody>
          <a:bodyPr spcFirstLastPara="1" wrap="square" lIns="0" tIns="0" rIns="0" bIns="0" anchor="t" anchorCtr="0">
            <a:noAutofit/>
          </a:bodyPr>
          <a:lstStyle/>
          <a:p>
            <a:pPr marL="0" marR="0" lvl="0" indent="0" algn="just" rtl="0">
              <a:lnSpc>
                <a:spcPct val="178125"/>
              </a:lnSpc>
              <a:spcBef>
                <a:spcPts val="0"/>
              </a:spcBef>
              <a:spcAft>
                <a:spcPts val="0"/>
              </a:spcAft>
              <a:buNone/>
            </a:pPr>
            <a:r>
              <a:rPr lang="en-US" sz="1600" b="1" dirty="0">
                <a:solidFill>
                  <a:schemeClr val="dk1"/>
                </a:solidFill>
                <a:sym typeface="Arial"/>
              </a:rPr>
              <a:t>This project, the E-Police Connectivity System, aims to provide a change on how police stations  handle crucial data. Our system provides a platform for citizens to easily file complaints and track their status online. For designated police officers, it offers secure access to criminal records, prison records, and incident reports, ensuring all vital information is centrally managed and readily available. This digital approach enhances transparency, speeds up operations, and improves overall law enforcement capabilities within the region.​</a:t>
            </a:r>
            <a:endParaRPr b="1" dirty="0"/>
          </a:p>
          <a:p>
            <a:pPr marL="0" marR="0" lvl="0" indent="0" algn="just" rtl="0">
              <a:lnSpc>
                <a:spcPct val="178125"/>
              </a:lnSpc>
              <a:spcBef>
                <a:spcPts val="0"/>
              </a:spcBef>
              <a:spcAft>
                <a:spcPts val="0"/>
              </a:spcAft>
              <a:buClr>
                <a:schemeClr val="dk1"/>
              </a:buClr>
              <a:buSzPts val="1600"/>
              <a:buFont typeface="Calibri"/>
              <a:buNone/>
            </a:pPr>
            <a:endParaRPr sz="1600" dirty="0">
              <a:solidFill>
                <a:schemeClr val="dk1"/>
              </a:solidFill>
              <a:latin typeface="Arial"/>
              <a:ea typeface="Arial"/>
              <a:cs typeface="Arial"/>
              <a:sym typeface="Arial"/>
            </a:endParaRPr>
          </a:p>
        </p:txBody>
      </p:sp>
      <p:sp>
        <p:nvSpPr>
          <p:cNvPr id="50" name="Google Shape;50;p2"/>
          <p:cNvSpPr/>
          <p:nvPr/>
        </p:nvSpPr>
        <p:spPr>
          <a:xfrm>
            <a:off x="9874568" y="5475327"/>
            <a:ext cx="3727490"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chemeClr val="dk1"/>
              </a:buClr>
              <a:buSzPts val="1750"/>
              <a:buFont typeface="Calibri"/>
              <a:buNone/>
            </a:pPr>
            <a:endParaRPr sz="1750">
              <a:solidFill>
                <a:schemeClr val="dk1"/>
              </a:solidFill>
              <a:latin typeface="Arial"/>
              <a:ea typeface="Arial"/>
              <a:cs typeface="Arial"/>
              <a:sym typeface="Arial"/>
            </a:endParaRPr>
          </a:p>
        </p:txBody>
      </p:sp>
      <p:sp>
        <p:nvSpPr>
          <p:cNvPr id="51" name="Google Shape;51;p2"/>
          <p:cNvSpPr/>
          <p:nvPr/>
        </p:nvSpPr>
        <p:spPr>
          <a:xfrm>
            <a:off x="793790" y="6690717"/>
            <a:ext cx="13042821"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chemeClr val="dk1"/>
              </a:buClr>
              <a:buSzPts val="1750"/>
              <a:buFont typeface="Calibri"/>
              <a:buNone/>
            </a:pPr>
            <a:endParaRPr sz="1750">
              <a:solidFill>
                <a:schemeClr val="dk1"/>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pic>
        <p:nvPicPr>
          <p:cNvPr id="57" name="Google Shape;57;p3" descr="preencoded.png"/>
          <p:cNvPicPr preferRelativeResize="0"/>
          <p:nvPr/>
        </p:nvPicPr>
        <p:blipFill rotWithShape="1">
          <a:blip r:embed="rId3">
            <a:alphaModFix/>
          </a:blip>
          <a:srcRect/>
          <a:stretch/>
        </p:blipFill>
        <p:spPr>
          <a:xfrm>
            <a:off x="-1" y="0"/>
            <a:ext cx="14630401" cy="2835235"/>
          </a:xfrm>
          <a:prstGeom prst="rect">
            <a:avLst/>
          </a:prstGeom>
          <a:noFill/>
          <a:ln>
            <a:noFill/>
          </a:ln>
        </p:spPr>
      </p:pic>
      <p:sp>
        <p:nvSpPr>
          <p:cNvPr id="58" name="Google Shape;58;p3"/>
          <p:cNvSpPr/>
          <p:nvPr/>
        </p:nvSpPr>
        <p:spPr>
          <a:xfrm>
            <a:off x="793790" y="3719274"/>
            <a:ext cx="8983862" cy="744260"/>
          </a:xfrm>
          <a:prstGeom prst="rect">
            <a:avLst/>
          </a:prstGeom>
          <a:noFill/>
          <a:ln>
            <a:noFill/>
          </a:ln>
        </p:spPr>
        <p:txBody>
          <a:bodyPr spcFirstLastPara="1" wrap="square" lIns="0" tIns="0" rIns="0" bIns="0" anchor="t" anchorCtr="0">
            <a:noAutofit/>
          </a:bodyPr>
          <a:lstStyle/>
          <a:p>
            <a:pPr marL="0" marR="0" lvl="0" indent="0" algn="l" rtl="0">
              <a:lnSpc>
                <a:spcPct val="125806"/>
              </a:lnSpc>
              <a:spcBef>
                <a:spcPts val="0"/>
              </a:spcBef>
              <a:spcAft>
                <a:spcPts val="0"/>
              </a:spcAft>
              <a:buNone/>
            </a:pPr>
            <a:r>
              <a:rPr lang="en-US" sz="4650" b="1">
                <a:solidFill>
                  <a:srgbClr val="000000"/>
                </a:solidFill>
                <a:latin typeface="Arial"/>
                <a:ea typeface="Arial"/>
                <a:cs typeface="Arial"/>
                <a:sym typeface="Arial"/>
              </a:rPr>
              <a:t>Problem Definition</a:t>
            </a:r>
            <a:endParaRPr sz="4650">
              <a:solidFill>
                <a:schemeClr val="dk1"/>
              </a:solidFill>
              <a:latin typeface="Arial"/>
              <a:ea typeface="Arial"/>
              <a:cs typeface="Arial"/>
              <a:sym typeface="Arial"/>
            </a:endParaRPr>
          </a:p>
        </p:txBody>
      </p:sp>
      <p:sp>
        <p:nvSpPr>
          <p:cNvPr id="59" name="Google Shape;59;p3"/>
          <p:cNvSpPr/>
          <p:nvPr/>
        </p:nvSpPr>
        <p:spPr>
          <a:xfrm>
            <a:off x="1028224" y="5475327"/>
            <a:ext cx="3727490"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chemeClr val="dk1"/>
              </a:buClr>
              <a:buSzPts val="1750"/>
              <a:buFont typeface="Calibri"/>
              <a:buNone/>
            </a:pPr>
            <a:endParaRPr sz="1750">
              <a:solidFill>
                <a:schemeClr val="dk1"/>
              </a:solidFill>
              <a:latin typeface="Arial"/>
              <a:ea typeface="Arial"/>
              <a:cs typeface="Arial"/>
              <a:sym typeface="Arial"/>
            </a:endParaRPr>
          </a:p>
        </p:txBody>
      </p:sp>
      <p:sp>
        <p:nvSpPr>
          <p:cNvPr id="60" name="Google Shape;60;p3"/>
          <p:cNvSpPr/>
          <p:nvPr/>
        </p:nvSpPr>
        <p:spPr>
          <a:xfrm>
            <a:off x="699247" y="5271665"/>
            <a:ext cx="13137364" cy="1933436"/>
          </a:xfrm>
          <a:prstGeom prst="roundRect">
            <a:avLst>
              <a:gd name="adj" fmla="val 5595"/>
            </a:avLst>
          </a:prstGeom>
          <a:solidFill>
            <a:srgbClr val="CCEEFF"/>
          </a:solidFill>
          <a:ln w="9525" cap="flat" cmpd="sng">
            <a:solidFill>
              <a:srgbClr val="B2D4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93790" y="5475327"/>
            <a:ext cx="13042822" cy="1578292"/>
          </a:xfrm>
          <a:prstGeom prst="rect">
            <a:avLst/>
          </a:prstGeom>
          <a:noFill/>
          <a:ln>
            <a:noFill/>
          </a:ln>
        </p:spPr>
        <p:txBody>
          <a:bodyPr spcFirstLastPara="1" wrap="square" lIns="0" tIns="0" rIns="0" bIns="0" anchor="t" anchorCtr="0">
            <a:noAutofit/>
          </a:bodyPr>
          <a:lstStyle/>
          <a:p>
            <a:pPr marL="0" marR="0" lvl="0" indent="0" algn="just" rtl="0">
              <a:spcBef>
                <a:spcPts val="0"/>
              </a:spcBef>
              <a:spcAft>
                <a:spcPts val="0"/>
              </a:spcAft>
              <a:buNone/>
            </a:pPr>
            <a:r>
              <a:rPr lang="en-US" sz="1800" b="1" dirty="0">
                <a:solidFill>
                  <a:schemeClr val="dk1"/>
                </a:solidFill>
                <a:sym typeface="Arial"/>
              </a:rPr>
              <a:t>In many regions, traditional policing systems face challenges such as delayed incident reporting, lack of real-time communication, inefficient case tracking, and limited citizen-police interaction. This results in slower response times, reduced public trust, and poor data management.</a:t>
            </a:r>
            <a:endParaRPr b="1" dirty="0"/>
          </a:p>
          <a:p>
            <a:pPr marL="0" marR="0" lvl="0" indent="0" algn="just" rtl="0">
              <a:spcBef>
                <a:spcPts val="0"/>
              </a:spcBef>
              <a:spcAft>
                <a:spcPts val="0"/>
              </a:spcAft>
              <a:buNone/>
            </a:pPr>
            <a:r>
              <a:rPr lang="en-US" sz="1800" b="1" dirty="0">
                <a:solidFill>
                  <a:schemeClr val="dk1"/>
                </a:solidFill>
                <a:sym typeface="Arial"/>
              </a:rPr>
              <a:t>The E-Police Connect System aims to address these issues by creating a centralized, digital platform that facilitates seamless communication between citizens and law enforcement agencies.</a:t>
            </a:r>
            <a:endParaRPr b="1" dirty="0"/>
          </a:p>
        </p:txBody>
      </p:sp>
      <p:sp>
        <p:nvSpPr>
          <p:cNvPr id="62" name="Google Shape;62;p3"/>
          <p:cNvSpPr/>
          <p:nvPr/>
        </p:nvSpPr>
        <p:spPr>
          <a:xfrm>
            <a:off x="9874568" y="5475327"/>
            <a:ext cx="3727490"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chemeClr val="dk1"/>
              </a:buClr>
              <a:buSzPts val="1750"/>
              <a:buFont typeface="Calibri"/>
              <a:buNone/>
            </a:pPr>
            <a:endParaRPr sz="1750">
              <a:solidFill>
                <a:schemeClr val="dk1"/>
              </a:solidFill>
              <a:latin typeface="Arial"/>
              <a:ea typeface="Arial"/>
              <a:cs typeface="Arial"/>
              <a:sym typeface="Arial"/>
            </a:endParaRPr>
          </a:p>
        </p:txBody>
      </p:sp>
      <p:sp>
        <p:nvSpPr>
          <p:cNvPr id="63" name="Google Shape;63;p3"/>
          <p:cNvSpPr/>
          <p:nvPr/>
        </p:nvSpPr>
        <p:spPr>
          <a:xfrm>
            <a:off x="793790" y="6690717"/>
            <a:ext cx="13042822"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chemeClr val="dk1"/>
              </a:buClr>
              <a:buSzPts val="1750"/>
              <a:buFont typeface="Calibri"/>
              <a:buNone/>
            </a:pPr>
            <a:endParaRPr sz="1750">
              <a:solidFill>
                <a:schemeClr val="dk1"/>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4"/>
          <p:cNvSpPr/>
          <p:nvPr/>
        </p:nvSpPr>
        <p:spPr>
          <a:xfrm>
            <a:off x="546364" y="229525"/>
            <a:ext cx="12169436" cy="744260"/>
          </a:xfrm>
          <a:prstGeom prst="rect">
            <a:avLst/>
          </a:prstGeom>
          <a:noFill/>
          <a:ln>
            <a:noFill/>
          </a:ln>
        </p:spPr>
        <p:txBody>
          <a:bodyPr spcFirstLastPara="1" wrap="square" lIns="0" tIns="0" rIns="0" bIns="0" anchor="t" anchorCtr="0">
            <a:noAutofit/>
          </a:bodyPr>
          <a:lstStyle/>
          <a:p>
            <a:pPr marL="0" marR="0" lvl="0" indent="0" algn="just" rtl="0">
              <a:lnSpc>
                <a:spcPct val="125806"/>
              </a:lnSpc>
              <a:spcBef>
                <a:spcPts val="0"/>
              </a:spcBef>
              <a:spcAft>
                <a:spcPts val="0"/>
              </a:spcAft>
              <a:buClr>
                <a:srgbClr val="000000"/>
              </a:buClr>
              <a:buSzPts val="4650"/>
              <a:buFont typeface="Arial"/>
              <a:buNone/>
            </a:pPr>
            <a:r>
              <a:rPr lang="en-US" sz="4650" b="1" dirty="0">
                <a:solidFill>
                  <a:srgbClr val="000000"/>
                </a:solidFill>
                <a:latin typeface="Arial"/>
                <a:ea typeface="Arial"/>
                <a:cs typeface="Arial"/>
                <a:sym typeface="Arial"/>
              </a:rPr>
              <a:t>System Requirements</a:t>
            </a:r>
            <a:endParaRPr sz="4650" dirty="0">
              <a:solidFill>
                <a:schemeClr val="dk1"/>
              </a:solidFill>
              <a:latin typeface="Arial"/>
              <a:ea typeface="Arial"/>
              <a:cs typeface="Arial"/>
              <a:sym typeface="Arial"/>
            </a:endParaRPr>
          </a:p>
        </p:txBody>
      </p:sp>
      <p:sp>
        <p:nvSpPr>
          <p:cNvPr id="70" name="Google Shape;70;p4"/>
          <p:cNvSpPr/>
          <p:nvPr/>
        </p:nvSpPr>
        <p:spPr>
          <a:xfrm>
            <a:off x="658020" y="2097277"/>
            <a:ext cx="2977039" cy="372070"/>
          </a:xfrm>
          <a:prstGeom prst="rect">
            <a:avLst/>
          </a:prstGeom>
          <a:noFill/>
          <a:ln>
            <a:noFill/>
          </a:ln>
        </p:spPr>
        <p:txBody>
          <a:bodyPr spcFirstLastPara="1" wrap="square" lIns="0" tIns="0" rIns="0" bIns="0" anchor="t" anchorCtr="0">
            <a:noAutofit/>
          </a:bodyPr>
          <a:lstStyle/>
          <a:p>
            <a:pPr marL="0" marR="0" lvl="0" indent="0" algn="just" rtl="0">
              <a:lnSpc>
                <a:spcPct val="126086"/>
              </a:lnSpc>
              <a:spcBef>
                <a:spcPts val="0"/>
              </a:spcBef>
              <a:spcAft>
                <a:spcPts val="0"/>
              </a:spcAft>
              <a:buClr>
                <a:srgbClr val="000000"/>
              </a:buClr>
              <a:buSzPts val="2300"/>
              <a:buFont typeface="Arial"/>
              <a:buNone/>
            </a:pPr>
            <a:r>
              <a:rPr lang="en-US" sz="2300" b="1" dirty="0">
                <a:solidFill>
                  <a:srgbClr val="000000"/>
                </a:solidFill>
                <a:latin typeface="Arial"/>
                <a:ea typeface="Arial"/>
                <a:cs typeface="Arial"/>
                <a:sym typeface="Arial"/>
              </a:rPr>
              <a:t>Hardware Needs</a:t>
            </a:r>
            <a:endParaRPr sz="2300" dirty="0">
              <a:solidFill>
                <a:schemeClr val="dk1"/>
              </a:solidFill>
              <a:latin typeface="Arial"/>
              <a:ea typeface="Arial"/>
              <a:cs typeface="Arial"/>
              <a:sym typeface="Arial"/>
            </a:endParaRPr>
          </a:p>
        </p:txBody>
      </p:sp>
      <p:sp>
        <p:nvSpPr>
          <p:cNvPr id="71" name="Google Shape;71;p4"/>
          <p:cNvSpPr/>
          <p:nvPr/>
        </p:nvSpPr>
        <p:spPr>
          <a:xfrm>
            <a:off x="658020" y="2602632"/>
            <a:ext cx="11685081" cy="1216714"/>
          </a:xfrm>
          <a:prstGeom prst="rect">
            <a:avLst/>
          </a:prstGeom>
          <a:noFill/>
          <a:ln>
            <a:noFill/>
          </a:ln>
        </p:spPr>
        <p:txBody>
          <a:bodyPr spcFirstLastPara="1" wrap="square" lIns="0" tIns="0" rIns="0" bIns="0" anchor="t" anchorCtr="0">
            <a:noAutofit/>
          </a:bodyPr>
          <a:lstStyle/>
          <a:p>
            <a:pPr marL="285750" marR="0" lvl="0" indent="-285750" algn="just" rtl="0">
              <a:spcBef>
                <a:spcPts val="0"/>
              </a:spcBef>
              <a:spcAft>
                <a:spcPts val="0"/>
              </a:spcAft>
              <a:buFont typeface="Arial" pitchFamily="34" charset="0"/>
              <a:buChar char="•"/>
            </a:pPr>
            <a:r>
              <a:rPr lang="en-US" sz="1800" dirty="0">
                <a:solidFill>
                  <a:schemeClr val="dk1"/>
                </a:solidFill>
                <a:sym typeface="Arial"/>
              </a:rPr>
              <a:t>Operating System (OS): Windows 10 Pro / Windows 11 Pro(64-bit)​</a:t>
            </a:r>
            <a:endParaRPr dirty="0"/>
          </a:p>
          <a:p>
            <a:pPr marL="285750" marR="0" lvl="0" indent="-285750" algn="just" rtl="0">
              <a:spcBef>
                <a:spcPts val="0"/>
              </a:spcBef>
              <a:spcAft>
                <a:spcPts val="0"/>
              </a:spcAft>
              <a:buFont typeface="Arial" pitchFamily="34" charset="0"/>
              <a:buChar char="•"/>
            </a:pPr>
            <a:r>
              <a:rPr lang="en-US" sz="1800" b="1" dirty="0">
                <a:solidFill>
                  <a:schemeClr val="dk1"/>
                </a:solidFill>
                <a:latin typeface="Arial"/>
                <a:ea typeface="Arial"/>
                <a:cs typeface="Arial"/>
                <a:sym typeface="Arial"/>
              </a:rPr>
              <a:t>Storage:</a:t>
            </a:r>
            <a:r>
              <a:rPr lang="en-US" sz="1800" dirty="0">
                <a:solidFill>
                  <a:schemeClr val="dk1"/>
                </a:solidFill>
                <a:latin typeface="Arial"/>
                <a:ea typeface="Arial"/>
                <a:cs typeface="Arial"/>
                <a:sym typeface="Arial"/>
              </a:rPr>
              <a:t> A </a:t>
            </a:r>
            <a:r>
              <a:rPr lang="en-US" sz="1800" b="1" dirty="0">
                <a:solidFill>
                  <a:schemeClr val="dk1"/>
                </a:solidFill>
                <a:latin typeface="Arial"/>
                <a:ea typeface="Arial"/>
                <a:cs typeface="Arial"/>
                <a:sym typeface="Arial"/>
              </a:rPr>
              <a:t>512GB SSD (Solid State Drive</a:t>
            </a:r>
            <a:r>
              <a:rPr lang="en-US" sz="1800" b="1" dirty="0" smtClean="0">
                <a:solidFill>
                  <a:schemeClr val="dk1"/>
                </a:solidFill>
                <a:latin typeface="Arial"/>
                <a:ea typeface="Arial"/>
                <a:cs typeface="Arial"/>
                <a:sym typeface="Arial"/>
              </a:rPr>
              <a:t>)</a:t>
            </a:r>
            <a:endParaRPr dirty="0"/>
          </a:p>
          <a:p>
            <a:pPr marL="285750" marR="0" lvl="0" indent="-285750" algn="just" rtl="0">
              <a:spcBef>
                <a:spcPts val="0"/>
              </a:spcBef>
              <a:spcAft>
                <a:spcPts val="0"/>
              </a:spcAft>
              <a:buFont typeface="Arial" pitchFamily="34" charset="0"/>
              <a:buChar char="•"/>
            </a:pPr>
            <a:r>
              <a:rPr lang="en-US" sz="1800" dirty="0">
                <a:solidFill>
                  <a:schemeClr val="dk1"/>
                </a:solidFill>
                <a:latin typeface="Arial"/>
                <a:ea typeface="Arial"/>
                <a:cs typeface="Arial"/>
                <a:sym typeface="Arial"/>
              </a:rPr>
              <a:t>A minimum of </a:t>
            </a:r>
            <a:r>
              <a:rPr lang="en-US" sz="1800" dirty="0">
                <a:solidFill>
                  <a:schemeClr val="dk1"/>
                </a:solidFill>
              </a:rPr>
              <a:t>4</a:t>
            </a:r>
            <a:r>
              <a:rPr lang="en-US" sz="1800" b="1" dirty="0">
                <a:solidFill>
                  <a:schemeClr val="dk1"/>
                </a:solidFill>
                <a:latin typeface="Arial"/>
                <a:ea typeface="Arial"/>
                <a:cs typeface="Arial"/>
                <a:sym typeface="Arial"/>
              </a:rPr>
              <a:t>GB RAM</a:t>
            </a:r>
            <a:r>
              <a:rPr lang="en-US" sz="1800" dirty="0">
                <a:solidFill>
                  <a:schemeClr val="dk1"/>
                </a:solidFill>
                <a:latin typeface="Arial"/>
                <a:ea typeface="Arial"/>
                <a:cs typeface="Arial"/>
                <a:sym typeface="Arial"/>
              </a:rPr>
              <a:t> is </a:t>
            </a:r>
            <a:r>
              <a:rPr lang="en-US" sz="1800" dirty="0" smtClean="0">
                <a:solidFill>
                  <a:schemeClr val="dk1"/>
                </a:solidFill>
                <a:latin typeface="Arial"/>
                <a:ea typeface="Arial"/>
                <a:cs typeface="Arial"/>
                <a:sym typeface="Arial"/>
              </a:rPr>
              <a:t>essential ​</a:t>
            </a:r>
            <a:endParaRPr dirty="0"/>
          </a:p>
          <a:p>
            <a:pPr marL="285750" marR="0" lvl="0" indent="-285750" algn="just" rtl="0">
              <a:lnSpc>
                <a:spcPct val="162857"/>
              </a:lnSpc>
              <a:spcBef>
                <a:spcPts val="0"/>
              </a:spcBef>
              <a:spcAft>
                <a:spcPts val="0"/>
              </a:spcAft>
              <a:buFont typeface="Arial" pitchFamily="34" charset="0"/>
              <a:buChar char="•"/>
            </a:pPr>
            <a:endParaRPr sz="1750" dirty="0">
              <a:solidFill>
                <a:schemeClr val="dk1"/>
              </a:solidFill>
              <a:latin typeface="Arial"/>
              <a:ea typeface="Arial"/>
              <a:cs typeface="Arial"/>
              <a:sym typeface="Arial"/>
            </a:endParaRPr>
          </a:p>
        </p:txBody>
      </p:sp>
      <p:sp>
        <p:nvSpPr>
          <p:cNvPr id="72" name="Google Shape;72;p4"/>
          <p:cNvSpPr/>
          <p:nvPr/>
        </p:nvSpPr>
        <p:spPr>
          <a:xfrm>
            <a:off x="793790" y="4539734"/>
            <a:ext cx="6244709" cy="362903"/>
          </a:xfrm>
          <a:prstGeom prst="rect">
            <a:avLst/>
          </a:prstGeom>
          <a:noFill/>
          <a:ln>
            <a:noFill/>
          </a:ln>
        </p:spPr>
        <p:txBody>
          <a:bodyPr spcFirstLastPara="1" wrap="square" lIns="0" tIns="0" rIns="0" bIns="0" anchor="t" anchorCtr="0">
            <a:noAutofit/>
          </a:bodyPr>
          <a:lstStyle/>
          <a:p>
            <a:pPr marL="0" marR="0" lvl="0" indent="0" algn="just" rtl="0">
              <a:lnSpc>
                <a:spcPct val="162857"/>
              </a:lnSpc>
              <a:spcBef>
                <a:spcPts val="0"/>
              </a:spcBef>
              <a:spcAft>
                <a:spcPts val="0"/>
              </a:spcAft>
              <a:buNone/>
            </a:pPr>
            <a:endParaRPr sz="1750">
              <a:solidFill>
                <a:schemeClr val="dk1"/>
              </a:solidFill>
              <a:latin typeface="Arial"/>
              <a:ea typeface="Arial"/>
              <a:cs typeface="Arial"/>
              <a:sym typeface="Arial"/>
            </a:endParaRPr>
          </a:p>
        </p:txBody>
      </p:sp>
      <p:sp>
        <p:nvSpPr>
          <p:cNvPr id="73" name="Google Shape;73;p4"/>
          <p:cNvSpPr/>
          <p:nvPr/>
        </p:nvSpPr>
        <p:spPr>
          <a:xfrm>
            <a:off x="793790" y="4981932"/>
            <a:ext cx="6244709" cy="362903"/>
          </a:xfrm>
          <a:prstGeom prst="rect">
            <a:avLst/>
          </a:prstGeom>
          <a:noFill/>
          <a:ln>
            <a:noFill/>
          </a:ln>
        </p:spPr>
        <p:txBody>
          <a:bodyPr spcFirstLastPara="1" wrap="square" lIns="0" tIns="0" rIns="0" bIns="0" anchor="t" anchorCtr="0">
            <a:noAutofit/>
          </a:bodyPr>
          <a:lstStyle/>
          <a:p>
            <a:pPr marL="0" marR="0" lvl="0" indent="0" algn="just" rtl="0">
              <a:lnSpc>
                <a:spcPct val="162857"/>
              </a:lnSpc>
              <a:spcBef>
                <a:spcPts val="0"/>
              </a:spcBef>
              <a:spcAft>
                <a:spcPts val="0"/>
              </a:spcAft>
              <a:buNone/>
            </a:pPr>
            <a:r>
              <a:rPr lang="en-US" sz="1750">
                <a:solidFill>
                  <a:srgbClr val="272525"/>
                </a:solidFill>
                <a:latin typeface="Arial"/>
                <a:ea typeface="Arial"/>
                <a:cs typeface="Arial"/>
                <a:sym typeface="Arial"/>
              </a:rPr>
              <a:t>.</a:t>
            </a:r>
            <a:endParaRPr sz="1750">
              <a:solidFill>
                <a:schemeClr val="dk1"/>
              </a:solidFill>
              <a:latin typeface="Arial"/>
              <a:ea typeface="Arial"/>
              <a:cs typeface="Arial"/>
              <a:sym typeface="Arial"/>
            </a:endParaRPr>
          </a:p>
        </p:txBody>
      </p:sp>
      <p:sp>
        <p:nvSpPr>
          <p:cNvPr id="74" name="Google Shape;74;p4"/>
          <p:cNvSpPr/>
          <p:nvPr/>
        </p:nvSpPr>
        <p:spPr>
          <a:xfrm>
            <a:off x="658020" y="3819346"/>
            <a:ext cx="8616233" cy="372070"/>
          </a:xfrm>
          <a:prstGeom prst="rect">
            <a:avLst/>
          </a:prstGeom>
          <a:noFill/>
          <a:ln>
            <a:noFill/>
          </a:ln>
        </p:spPr>
        <p:txBody>
          <a:bodyPr spcFirstLastPara="1" wrap="square" lIns="0" tIns="0" rIns="0" bIns="0" anchor="t" anchorCtr="0">
            <a:noAutofit/>
          </a:bodyPr>
          <a:lstStyle/>
          <a:p>
            <a:pPr marL="0" marR="0" lvl="0" indent="0" algn="just" rtl="0">
              <a:lnSpc>
                <a:spcPct val="126086"/>
              </a:lnSpc>
              <a:spcBef>
                <a:spcPts val="0"/>
              </a:spcBef>
              <a:spcAft>
                <a:spcPts val="0"/>
              </a:spcAft>
              <a:buClr>
                <a:srgbClr val="000000"/>
              </a:buClr>
              <a:buSzPts val="2300"/>
              <a:buFont typeface="Arial"/>
              <a:buNone/>
            </a:pPr>
            <a:r>
              <a:rPr lang="en-US" sz="2300" b="1" dirty="0">
                <a:solidFill>
                  <a:srgbClr val="000000"/>
                </a:solidFill>
                <a:latin typeface="Arial"/>
                <a:ea typeface="Arial"/>
                <a:cs typeface="Arial"/>
                <a:sym typeface="Arial"/>
              </a:rPr>
              <a:t>Software Specifications</a:t>
            </a:r>
            <a:endParaRPr sz="2300" dirty="0">
              <a:solidFill>
                <a:schemeClr val="dk1"/>
              </a:solidFill>
              <a:latin typeface="Arial"/>
              <a:ea typeface="Arial"/>
              <a:cs typeface="Arial"/>
              <a:sym typeface="Arial"/>
            </a:endParaRPr>
          </a:p>
        </p:txBody>
      </p:sp>
      <p:sp>
        <p:nvSpPr>
          <p:cNvPr id="75" name="Google Shape;75;p4"/>
          <p:cNvSpPr/>
          <p:nvPr/>
        </p:nvSpPr>
        <p:spPr>
          <a:xfrm>
            <a:off x="643182" y="4539734"/>
            <a:ext cx="10706135" cy="3061547"/>
          </a:xfrm>
          <a:prstGeom prst="rect">
            <a:avLst/>
          </a:prstGeom>
          <a:noFill/>
          <a:ln>
            <a:noFill/>
          </a:ln>
        </p:spPr>
        <p:txBody>
          <a:bodyPr spcFirstLastPara="1" wrap="square" lIns="0" tIns="0" rIns="0" bIns="0" anchor="t" anchorCtr="0">
            <a:noAutofit/>
          </a:bodyPr>
          <a:lstStyle/>
          <a:p>
            <a:pPr marL="285750" marR="0" lvl="0" indent="-285750" algn="just" rtl="0">
              <a:spcBef>
                <a:spcPts val="0"/>
              </a:spcBef>
              <a:spcAft>
                <a:spcPts val="0"/>
              </a:spcAft>
              <a:buFont typeface="Arial" pitchFamily="34" charset="0"/>
              <a:buChar char="•"/>
            </a:pPr>
            <a:r>
              <a:rPr lang="en-US" sz="1800" dirty="0" smtClean="0">
                <a:solidFill>
                  <a:schemeClr val="dk1"/>
                </a:solidFill>
                <a:latin typeface="Arial"/>
                <a:ea typeface="Arial"/>
                <a:cs typeface="Arial"/>
                <a:sym typeface="Arial"/>
              </a:rPr>
              <a:t>React </a:t>
            </a:r>
            <a:r>
              <a:rPr lang="en-US" sz="1800" dirty="0">
                <a:solidFill>
                  <a:schemeClr val="dk1"/>
                </a:solidFill>
                <a:latin typeface="Arial"/>
                <a:ea typeface="Arial"/>
                <a:cs typeface="Arial"/>
                <a:sym typeface="Arial"/>
              </a:rPr>
              <a:t>18</a:t>
            </a:r>
            <a:r>
              <a:rPr lang="en-US" sz="1800" dirty="0">
                <a:solidFill>
                  <a:schemeClr val="dk1"/>
                </a:solidFill>
              </a:rPr>
              <a:t>+</a:t>
            </a:r>
            <a:endParaRPr dirty="0"/>
          </a:p>
          <a:p>
            <a:pPr marL="285750" marR="0" lvl="0" indent="-285750" algn="just" rtl="0">
              <a:spcBef>
                <a:spcPts val="0"/>
              </a:spcBef>
              <a:spcAft>
                <a:spcPts val="0"/>
              </a:spcAft>
              <a:buFont typeface="Arial" pitchFamily="34" charset="0"/>
              <a:buChar char="•"/>
            </a:pPr>
            <a:r>
              <a:rPr lang="en-US" sz="1800" dirty="0" smtClean="0">
                <a:solidFill>
                  <a:schemeClr val="dk1"/>
                </a:solidFill>
                <a:latin typeface="Arial"/>
                <a:ea typeface="Arial"/>
                <a:cs typeface="Arial"/>
                <a:sym typeface="Arial"/>
              </a:rPr>
              <a:t>Microsoft </a:t>
            </a:r>
            <a:r>
              <a:rPr lang="en-US" sz="1800" dirty="0">
                <a:solidFill>
                  <a:schemeClr val="dk1"/>
                </a:solidFill>
                <a:latin typeface="Arial"/>
                <a:ea typeface="Arial"/>
                <a:cs typeface="Arial"/>
                <a:sym typeface="Arial"/>
              </a:rPr>
              <a:t>SQL Server (Database)  2022 ​</a:t>
            </a:r>
            <a:endParaRPr dirty="0"/>
          </a:p>
          <a:p>
            <a:pPr marL="285750" marR="0" lvl="0" indent="-285750" algn="just" rtl="0">
              <a:spcBef>
                <a:spcPts val="0"/>
              </a:spcBef>
              <a:spcAft>
                <a:spcPts val="0"/>
              </a:spcAft>
              <a:buFont typeface="Arial" pitchFamily="34" charset="0"/>
              <a:buChar char="•"/>
            </a:pPr>
            <a:r>
              <a:rPr lang="en-US" sz="1800" dirty="0" smtClean="0">
                <a:solidFill>
                  <a:schemeClr val="dk1"/>
                </a:solidFill>
                <a:latin typeface="Arial"/>
                <a:ea typeface="Arial"/>
                <a:cs typeface="Arial"/>
                <a:sym typeface="Arial"/>
              </a:rPr>
              <a:t>.NET </a:t>
            </a:r>
            <a:r>
              <a:rPr lang="en-US" sz="1800" dirty="0">
                <a:solidFill>
                  <a:schemeClr val="dk1"/>
                </a:solidFill>
                <a:latin typeface="Arial"/>
                <a:ea typeface="Arial"/>
                <a:cs typeface="Arial"/>
                <a:sym typeface="Arial"/>
              </a:rPr>
              <a:t>(Backend)​</a:t>
            </a:r>
            <a:endParaRPr dirty="0"/>
          </a:p>
          <a:p>
            <a:pPr marL="285750" marR="0" lvl="0" indent="-285750" algn="just" rtl="0">
              <a:spcBef>
                <a:spcPts val="0"/>
              </a:spcBef>
              <a:spcAft>
                <a:spcPts val="0"/>
              </a:spcAft>
              <a:buFont typeface="Arial" pitchFamily="34" charset="0"/>
              <a:buChar char="•"/>
            </a:pPr>
            <a:r>
              <a:rPr lang="en-US" sz="1800" dirty="0">
                <a:solidFill>
                  <a:schemeClr val="dk1"/>
                </a:solidFill>
              </a:rPr>
              <a:t>I</a:t>
            </a:r>
            <a:r>
              <a:rPr lang="en-US" sz="1800" dirty="0" smtClean="0">
                <a:solidFill>
                  <a:schemeClr val="dk1"/>
                </a:solidFill>
                <a:latin typeface="Arial"/>
                <a:ea typeface="Arial"/>
                <a:cs typeface="Arial"/>
                <a:sym typeface="Arial"/>
              </a:rPr>
              <a:t>nitial </a:t>
            </a:r>
            <a:r>
              <a:rPr lang="en-US" sz="1800" dirty="0">
                <a:solidFill>
                  <a:schemeClr val="dk1"/>
                </a:solidFill>
                <a:latin typeface="Arial"/>
                <a:ea typeface="Arial"/>
                <a:cs typeface="Arial"/>
                <a:sym typeface="Arial"/>
              </a:rPr>
              <a:t>deployment might require at least 4-8GB RAM for a small to medium database </a:t>
            </a:r>
            <a:endParaRPr dirty="0"/>
          </a:p>
          <a:p>
            <a:pPr marL="285750" marR="0" lvl="0" indent="-285750" algn="just" rtl="0">
              <a:spcBef>
                <a:spcPts val="0"/>
              </a:spcBef>
              <a:spcAft>
                <a:spcPts val="0"/>
              </a:spcAft>
              <a:buFont typeface="Arial" pitchFamily="34" charset="0"/>
              <a:buChar char="•"/>
            </a:pPr>
            <a:r>
              <a:rPr lang="en-US" sz="1800" dirty="0">
                <a:solidFill>
                  <a:schemeClr val="dk1"/>
                </a:solidFill>
              </a:rPr>
              <a:t>D</a:t>
            </a:r>
            <a:r>
              <a:rPr lang="en-US" sz="1800" dirty="0" smtClean="0">
                <a:solidFill>
                  <a:schemeClr val="dk1"/>
                </a:solidFill>
                <a:latin typeface="Arial"/>
                <a:ea typeface="Arial"/>
                <a:cs typeface="Arial"/>
                <a:sym typeface="Arial"/>
              </a:rPr>
              <a:t>eployment </a:t>
            </a:r>
            <a:r>
              <a:rPr lang="en-US" sz="1800" dirty="0">
                <a:solidFill>
                  <a:schemeClr val="dk1"/>
                </a:solidFill>
                <a:latin typeface="Arial"/>
                <a:ea typeface="Arial"/>
                <a:cs typeface="Arial"/>
                <a:sym typeface="Arial"/>
              </a:rPr>
              <a:t>on AWS EC2​</a:t>
            </a:r>
            <a:endParaRPr dirty="0"/>
          </a:p>
          <a:p>
            <a:pPr marL="0" marR="0" lvl="0" indent="0" algn="just" rtl="0">
              <a:spcBef>
                <a:spcPts val="0"/>
              </a:spcBef>
              <a:spcAft>
                <a:spcPts val="0"/>
              </a:spcAft>
              <a:buNone/>
            </a:pPr>
            <a:endParaRPr sz="1800" dirty="0">
              <a:solidFill>
                <a:schemeClr val="dk1"/>
              </a:solidFill>
              <a:latin typeface="Arial"/>
              <a:ea typeface="Arial"/>
              <a:cs typeface="Arial"/>
              <a:sym typeface="Arial"/>
            </a:endParaRPr>
          </a:p>
        </p:txBody>
      </p:sp>
      <p:sp>
        <p:nvSpPr>
          <p:cNvPr id="76" name="Google Shape;76;p4"/>
          <p:cNvSpPr/>
          <p:nvPr/>
        </p:nvSpPr>
        <p:spPr>
          <a:xfrm>
            <a:off x="7599521" y="4539734"/>
            <a:ext cx="6244709" cy="362903"/>
          </a:xfrm>
          <a:prstGeom prst="rect">
            <a:avLst/>
          </a:prstGeom>
          <a:noFill/>
          <a:ln>
            <a:noFill/>
          </a:ln>
        </p:spPr>
        <p:txBody>
          <a:bodyPr spcFirstLastPara="1" wrap="square" lIns="0" tIns="0" rIns="0" bIns="0" anchor="t" anchorCtr="0">
            <a:noAutofit/>
          </a:bodyPr>
          <a:lstStyle/>
          <a:p>
            <a:pPr marL="0" marR="0" lvl="0" indent="0" algn="just" rtl="0">
              <a:lnSpc>
                <a:spcPct val="162857"/>
              </a:lnSpc>
              <a:spcBef>
                <a:spcPts val="0"/>
              </a:spcBef>
              <a:spcAft>
                <a:spcPts val="0"/>
              </a:spcAft>
              <a:buNone/>
            </a:pPr>
            <a:endParaRPr sz="1750">
              <a:solidFill>
                <a:schemeClr val="dk1"/>
              </a:solidFill>
              <a:latin typeface="Arial"/>
              <a:ea typeface="Arial"/>
              <a:cs typeface="Arial"/>
              <a:sym typeface="Arial"/>
            </a:endParaRPr>
          </a:p>
        </p:txBody>
      </p:sp>
      <p:sp>
        <p:nvSpPr>
          <p:cNvPr id="77" name="Google Shape;77;p4"/>
          <p:cNvSpPr/>
          <p:nvPr/>
        </p:nvSpPr>
        <p:spPr>
          <a:xfrm>
            <a:off x="7599521" y="4981932"/>
            <a:ext cx="6244709" cy="362903"/>
          </a:xfrm>
          <a:prstGeom prst="rect">
            <a:avLst/>
          </a:prstGeom>
          <a:noFill/>
          <a:ln>
            <a:noFill/>
          </a:ln>
        </p:spPr>
        <p:txBody>
          <a:bodyPr spcFirstLastPara="1" wrap="square" lIns="0" tIns="0" rIns="0" bIns="0" anchor="t" anchorCtr="0">
            <a:noAutofit/>
          </a:bodyPr>
          <a:lstStyle/>
          <a:p>
            <a:pPr marL="0" marR="0" lvl="0" indent="0" algn="just" rtl="0">
              <a:lnSpc>
                <a:spcPct val="162857"/>
              </a:lnSpc>
              <a:spcBef>
                <a:spcPts val="0"/>
              </a:spcBef>
              <a:spcAft>
                <a:spcPts val="0"/>
              </a:spcAft>
              <a:buNone/>
            </a:pPr>
            <a:endParaRPr sz="1750">
              <a:solidFill>
                <a:schemeClr val="dk1"/>
              </a:solidFill>
              <a:latin typeface="Arial"/>
              <a:ea typeface="Arial"/>
              <a:cs typeface="Arial"/>
              <a:sym typeface="Arial"/>
            </a:endParaRPr>
          </a:p>
        </p:txBody>
      </p:sp>
      <p:sp>
        <p:nvSpPr>
          <p:cNvPr id="78" name="Google Shape;78;p4"/>
          <p:cNvSpPr/>
          <p:nvPr/>
        </p:nvSpPr>
        <p:spPr>
          <a:xfrm>
            <a:off x="617726" y="1373213"/>
            <a:ext cx="13042821" cy="362903"/>
          </a:xfrm>
          <a:prstGeom prst="rect">
            <a:avLst/>
          </a:prstGeom>
          <a:noFill/>
          <a:ln>
            <a:noFill/>
          </a:ln>
        </p:spPr>
        <p:txBody>
          <a:bodyPr spcFirstLastPara="1" wrap="square" lIns="0" tIns="0" rIns="0" bIns="0" anchor="t" anchorCtr="0">
            <a:noAutofit/>
          </a:bodyPr>
          <a:lstStyle/>
          <a:p>
            <a:pPr marL="0" marR="0" lvl="0" indent="0" algn="just" rtl="0">
              <a:lnSpc>
                <a:spcPct val="162857"/>
              </a:lnSpc>
              <a:spcBef>
                <a:spcPts val="0"/>
              </a:spcBef>
              <a:spcAft>
                <a:spcPts val="0"/>
              </a:spcAft>
              <a:buClr>
                <a:srgbClr val="272525"/>
              </a:buClr>
              <a:buSzPts val="1750"/>
              <a:buFont typeface="Arial"/>
              <a:buNone/>
            </a:pPr>
            <a:r>
              <a:rPr lang="en-US" sz="1750" dirty="0">
                <a:solidFill>
                  <a:srgbClr val="272525"/>
                </a:solidFill>
                <a:latin typeface="Arial"/>
                <a:ea typeface="Arial"/>
                <a:cs typeface="Arial"/>
                <a:sym typeface="Arial"/>
              </a:rPr>
              <a:t>Meeting these requirements ensures a reliable, secure, and efficient system for all law enforcement personnel.</a:t>
            </a:r>
            <a:endParaRPr sz="1750" dirty="0">
              <a:solidFill>
                <a:schemeClr val="dk1"/>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7"/>
          <p:cNvSpPr/>
          <p:nvPr/>
        </p:nvSpPr>
        <p:spPr>
          <a:xfrm>
            <a:off x="793790" y="104557"/>
            <a:ext cx="7837289" cy="744260"/>
          </a:xfrm>
          <a:prstGeom prst="rect">
            <a:avLst/>
          </a:prstGeom>
          <a:noFill/>
          <a:ln>
            <a:noFill/>
          </a:ln>
        </p:spPr>
        <p:txBody>
          <a:bodyPr spcFirstLastPara="1" wrap="square" lIns="0" tIns="0" rIns="0" bIns="0" anchor="t" anchorCtr="0">
            <a:noAutofit/>
          </a:bodyPr>
          <a:lstStyle/>
          <a:p>
            <a:pPr marL="0" marR="0" lvl="0" indent="0" algn="l" rtl="0">
              <a:lnSpc>
                <a:spcPct val="182812"/>
              </a:lnSpc>
              <a:spcBef>
                <a:spcPts val="0"/>
              </a:spcBef>
              <a:spcAft>
                <a:spcPts val="0"/>
              </a:spcAft>
              <a:buClr>
                <a:srgbClr val="000000"/>
              </a:buClr>
              <a:buSzPts val="3200"/>
              <a:buFont typeface="Arial"/>
              <a:buNone/>
            </a:pPr>
            <a:r>
              <a:rPr lang="en-US" sz="3200" b="1" dirty="0">
                <a:solidFill>
                  <a:srgbClr val="000000"/>
                </a:solidFill>
                <a:latin typeface="Arial"/>
                <a:ea typeface="Arial"/>
                <a:cs typeface="Arial"/>
                <a:sym typeface="Arial"/>
              </a:rPr>
              <a:t>UML</a:t>
            </a:r>
            <a:r>
              <a:rPr lang="en-US" sz="3200" b="1" dirty="0">
                <a:solidFill>
                  <a:srgbClr val="000000"/>
                </a:solidFill>
                <a:latin typeface="Petrona"/>
                <a:ea typeface="Petrona"/>
                <a:cs typeface="Petrona"/>
                <a:sym typeface="Petrona"/>
              </a:rPr>
              <a:t> Diagram: Core Modules</a:t>
            </a:r>
            <a:endParaRPr sz="3200" dirty="0">
              <a:solidFill>
                <a:schemeClr val="dk1"/>
              </a:solidFill>
              <a:latin typeface="Calibri"/>
              <a:ea typeface="Calibri"/>
              <a:cs typeface="Calibri"/>
              <a:sym typeface="Calibri"/>
            </a:endParaRPr>
          </a:p>
        </p:txBody>
      </p:sp>
      <p:pic>
        <p:nvPicPr>
          <p:cNvPr id="99" name="Google Shape;99;p7" descr="preencoded.png"/>
          <p:cNvPicPr preferRelativeResize="0"/>
          <p:nvPr/>
        </p:nvPicPr>
        <p:blipFill rotWithShape="1">
          <a:blip r:embed="rId3">
            <a:alphaModFix/>
          </a:blip>
          <a:srcRect/>
          <a:stretch/>
        </p:blipFill>
        <p:spPr>
          <a:xfrm>
            <a:off x="793790" y="1639229"/>
            <a:ext cx="13042821" cy="5486399"/>
          </a:xfrm>
          <a:prstGeom prst="rect">
            <a:avLst/>
          </a:prstGeom>
          <a:noFill/>
          <a:ln w="38100" cap="flat" cmpd="sng">
            <a:solidFill>
              <a:schemeClr val="dk1"/>
            </a:solidFill>
            <a:prstDash val="solid"/>
            <a:round/>
            <a:headEnd type="none" w="sm" len="sm"/>
            <a:tailEnd type="none" w="sm" len="sm"/>
          </a:ln>
        </p:spPr>
      </p:pic>
      <p:cxnSp>
        <p:nvCxnSpPr>
          <p:cNvPr id="100" name="Google Shape;100;p7"/>
          <p:cNvCxnSpPr/>
          <p:nvPr/>
        </p:nvCxnSpPr>
        <p:spPr>
          <a:xfrm>
            <a:off x="7601150" y="4206100"/>
            <a:ext cx="1754100" cy="175410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5"/>
          <p:cNvSpPr/>
          <p:nvPr/>
        </p:nvSpPr>
        <p:spPr>
          <a:xfrm>
            <a:off x="542210" y="172878"/>
            <a:ext cx="13397725" cy="508397"/>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000000"/>
              </a:buClr>
              <a:buSzPts val="3200"/>
              <a:buFont typeface="Arial"/>
              <a:buNone/>
            </a:pPr>
            <a:r>
              <a:rPr lang="en-US" sz="3200" b="1" dirty="0">
                <a:solidFill>
                  <a:srgbClr val="000000"/>
                </a:solidFill>
                <a:latin typeface="Arial"/>
                <a:ea typeface="Arial"/>
                <a:cs typeface="Arial"/>
                <a:sym typeface="Arial"/>
              </a:rPr>
              <a:t>Entity-Relationship (ER) Diagram</a:t>
            </a:r>
            <a:endParaRPr sz="3200" dirty="0">
              <a:solidFill>
                <a:schemeClr val="dk1"/>
              </a:solidFill>
              <a:latin typeface="Arial"/>
              <a:ea typeface="Arial"/>
              <a:cs typeface="Arial"/>
              <a:sym typeface="Arial"/>
            </a:endParaRPr>
          </a:p>
        </p:txBody>
      </p:sp>
      <p:pic>
        <p:nvPicPr>
          <p:cNvPr id="85" name="Google Shape;85;p5" descr="preencoded.png"/>
          <p:cNvPicPr preferRelativeResize="0"/>
          <p:nvPr/>
        </p:nvPicPr>
        <p:blipFill rotWithShape="1">
          <a:blip r:embed="rId3">
            <a:alphaModFix/>
          </a:blip>
          <a:srcRect/>
          <a:stretch/>
        </p:blipFill>
        <p:spPr>
          <a:xfrm>
            <a:off x="3720409" y="1090464"/>
            <a:ext cx="6695703" cy="6777334"/>
          </a:xfrm>
          <a:prstGeom prst="rect">
            <a:avLst/>
          </a:prstGeom>
          <a:noFill/>
          <a:ln w="38100" cap="flat" cmpd="sng">
            <a:solidFill>
              <a:schemeClr val="dk1"/>
            </a:solidFill>
            <a:prstDash val="solid"/>
            <a:round/>
            <a:headEnd type="none" w="sm" len="sm"/>
            <a:tailEnd type="none" w="sm" len="sm"/>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9"/>
          <p:cNvSpPr/>
          <p:nvPr/>
        </p:nvSpPr>
        <p:spPr>
          <a:xfrm>
            <a:off x="613431" y="497860"/>
            <a:ext cx="2977039" cy="372070"/>
          </a:xfrm>
          <a:prstGeom prst="rect">
            <a:avLst/>
          </a:prstGeom>
          <a:noFill/>
          <a:ln>
            <a:noFill/>
          </a:ln>
        </p:spPr>
        <p:txBody>
          <a:bodyPr spcFirstLastPara="1" wrap="square" lIns="0" tIns="0" rIns="0" bIns="0" anchor="t" anchorCtr="0">
            <a:noAutofit/>
          </a:bodyPr>
          <a:lstStyle/>
          <a:p>
            <a:pPr marL="0" marR="0" lvl="0" indent="0" algn="l" rtl="0">
              <a:lnSpc>
                <a:spcPct val="90625"/>
              </a:lnSpc>
              <a:spcBef>
                <a:spcPts val="0"/>
              </a:spcBef>
              <a:spcAft>
                <a:spcPts val="0"/>
              </a:spcAft>
              <a:buClr>
                <a:srgbClr val="000000"/>
              </a:buClr>
              <a:buSzPts val="3200"/>
              <a:buFont typeface="Arial"/>
              <a:buNone/>
            </a:pPr>
            <a:r>
              <a:rPr lang="en-US" sz="3200" b="1">
                <a:solidFill>
                  <a:srgbClr val="000000"/>
                </a:solidFill>
                <a:latin typeface="Arial"/>
                <a:ea typeface="Arial"/>
                <a:cs typeface="Arial"/>
                <a:sym typeface="Arial"/>
              </a:rPr>
              <a:t>Use Case Diagram</a:t>
            </a:r>
            <a:endParaRPr sz="3200">
              <a:solidFill>
                <a:schemeClr val="dk1"/>
              </a:solidFill>
              <a:latin typeface="Arial"/>
              <a:ea typeface="Arial"/>
              <a:cs typeface="Arial"/>
              <a:sym typeface="Arial"/>
            </a:endParaRPr>
          </a:p>
        </p:txBody>
      </p:sp>
      <p:pic>
        <p:nvPicPr>
          <p:cNvPr id="114" name="Google Shape;114;p9" descr="preencoded.png"/>
          <p:cNvPicPr preferRelativeResize="0"/>
          <p:nvPr/>
        </p:nvPicPr>
        <p:blipFill rotWithShape="1">
          <a:blip r:embed="rId3">
            <a:alphaModFix/>
          </a:blip>
          <a:srcRect/>
          <a:stretch/>
        </p:blipFill>
        <p:spPr>
          <a:xfrm>
            <a:off x="4743523" y="683895"/>
            <a:ext cx="5143353" cy="7155412"/>
          </a:xfrm>
          <a:prstGeom prst="rect">
            <a:avLst/>
          </a:prstGeom>
          <a:noFill/>
          <a:ln w="38100" cap="flat" cmpd="sng">
            <a:solidFill>
              <a:schemeClr val="dk1"/>
            </a:solidFill>
            <a:prstDash val="solid"/>
            <a:round/>
            <a:headEnd type="none" w="sm" len="sm"/>
            <a:tailEnd type="none" w="sm" len="sm"/>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6"/>
          <p:cNvSpPr/>
          <p:nvPr/>
        </p:nvSpPr>
        <p:spPr>
          <a:xfrm>
            <a:off x="396835" y="311824"/>
            <a:ext cx="4926687" cy="1066671"/>
          </a:xfrm>
          <a:prstGeom prst="rect">
            <a:avLst/>
          </a:prstGeom>
          <a:noFill/>
          <a:ln>
            <a:noFill/>
          </a:ln>
        </p:spPr>
        <p:txBody>
          <a:bodyPr spcFirstLastPara="1" wrap="square" lIns="0" tIns="0" rIns="0" bIns="0" anchor="t" anchorCtr="0">
            <a:noAutofit/>
          </a:bodyPr>
          <a:lstStyle/>
          <a:p>
            <a:pPr marL="0" marR="0" lvl="0" indent="0" algn="l" rtl="0">
              <a:lnSpc>
                <a:spcPct val="90625"/>
              </a:lnSpc>
              <a:spcBef>
                <a:spcPts val="0"/>
              </a:spcBef>
              <a:spcAft>
                <a:spcPts val="0"/>
              </a:spcAft>
              <a:buClr>
                <a:srgbClr val="000000"/>
              </a:buClr>
              <a:buSzPts val="3200"/>
              <a:buFont typeface="Arial"/>
              <a:buNone/>
            </a:pPr>
            <a:r>
              <a:rPr lang="en-US" sz="3200" b="1" dirty="0">
                <a:solidFill>
                  <a:srgbClr val="000000"/>
                </a:solidFill>
                <a:latin typeface="Arial"/>
                <a:ea typeface="Arial"/>
                <a:cs typeface="Arial"/>
                <a:sym typeface="Arial"/>
              </a:rPr>
              <a:t>Class Diagram</a:t>
            </a:r>
            <a:endParaRPr sz="3200" dirty="0">
              <a:solidFill>
                <a:schemeClr val="dk1"/>
              </a:solidFill>
              <a:latin typeface="Arial"/>
              <a:ea typeface="Arial"/>
              <a:cs typeface="Arial"/>
              <a:sym typeface="Arial"/>
            </a:endParaRPr>
          </a:p>
        </p:txBody>
      </p:sp>
      <p:pic>
        <p:nvPicPr>
          <p:cNvPr id="92" name="Google Shape;92;p6" descr="preencoded.png"/>
          <p:cNvPicPr preferRelativeResize="0"/>
          <p:nvPr/>
        </p:nvPicPr>
        <p:blipFill rotWithShape="1">
          <a:blip r:embed="rId3">
            <a:alphaModFix/>
          </a:blip>
          <a:srcRect/>
          <a:stretch/>
        </p:blipFill>
        <p:spPr>
          <a:xfrm>
            <a:off x="5323522" y="172844"/>
            <a:ext cx="3983358" cy="7883912"/>
          </a:xfrm>
          <a:prstGeom prst="rect">
            <a:avLst/>
          </a:prstGeom>
          <a:noFill/>
          <a:ln w="38100" cap="flat" cmpd="sng">
            <a:solidFill>
              <a:schemeClr val="dk1"/>
            </a:solidFill>
            <a:prstDash val="solid"/>
            <a:round/>
            <a:headEnd type="none" w="sm" len="sm"/>
            <a:tailEnd type="none" w="sm" len="sm"/>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8"/>
          <p:cNvSpPr/>
          <p:nvPr/>
        </p:nvSpPr>
        <p:spPr>
          <a:xfrm>
            <a:off x="362244" y="137189"/>
            <a:ext cx="13433676" cy="506849"/>
          </a:xfrm>
          <a:prstGeom prst="rect">
            <a:avLst/>
          </a:prstGeom>
          <a:noFill/>
          <a:ln>
            <a:noFill/>
          </a:ln>
        </p:spPr>
        <p:txBody>
          <a:bodyPr spcFirstLastPara="1" wrap="square" lIns="0" tIns="0" rIns="0" bIns="0" anchor="t" anchorCtr="0">
            <a:noAutofit/>
          </a:bodyPr>
          <a:lstStyle/>
          <a:p>
            <a:pPr marL="0" marR="0" lvl="0" indent="0" algn="l" rtl="0">
              <a:lnSpc>
                <a:spcPct val="123437"/>
              </a:lnSpc>
              <a:spcBef>
                <a:spcPts val="0"/>
              </a:spcBef>
              <a:spcAft>
                <a:spcPts val="0"/>
              </a:spcAft>
              <a:buClr>
                <a:srgbClr val="000000"/>
              </a:buClr>
              <a:buSzPts val="3200"/>
              <a:buFont typeface="Arial"/>
              <a:buNone/>
            </a:pPr>
            <a:r>
              <a:rPr lang="en-US" sz="3200" b="1" dirty="0">
                <a:solidFill>
                  <a:srgbClr val="000000"/>
                </a:solidFill>
                <a:latin typeface="Arial"/>
                <a:ea typeface="Arial"/>
                <a:cs typeface="Arial"/>
                <a:sym typeface="Arial"/>
              </a:rPr>
              <a:t>Sequence Diagram: Incident Reporting</a:t>
            </a:r>
            <a:endParaRPr sz="3200" dirty="0">
              <a:solidFill>
                <a:schemeClr val="dk1"/>
              </a:solidFill>
              <a:latin typeface="Arial"/>
              <a:ea typeface="Arial"/>
              <a:cs typeface="Arial"/>
              <a:sym typeface="Arial"/>
            </a:endParaRPr>
          </a:p>
        </p:txBody>
      </p:sp>
      <p:pic>
        <p:nvPicPr>
          <p:cNvPr id="107" name="Google Shape;107;p8" descr="preencoded.png"/>
          <p:cNvPicPr preferRelativeResize="0"/>
          <p:nvPr/>
        </p:nvPicPr>
        <p:blipFill rotWithShape="1">
          <a:blip r:embed="rId3">
            <a:alphaModFix/>
          </a:blip>
          <a:srcRect/>
          <a:stretch/>
        </p:blipFill>
        <p:spPr>
          <a:xfrm>
            <a:off x="2681868" y="724829"/>
            <a:ext cx="9266663" cy="7270595"/>
          </a:xfrm>
          <a:prstGeom prst="rect">
            <a:avLst/>
          </a:prstGeom>
          <a:noFill/>
          <a:ln w="38100" cap="flat" cmpd="sng">
            <a:solidFill>
              <a:schemeClr val="dk1"/>
            </a:solidFill>
            <a:prstDash val="solid"/>
            <a:round/>
            <a:headEnd type="none" w="sm" len="sm"/>
            <a:tailEnd type="none" w="sm" len="sm"/>
          </a:ln>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scene3d>
            <a:camera prst="orthographicFront">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14</TotalTime>
  <Words>325</Words>
  <Application>Microsoft Office PowerPoint</Application>
  <PresentationFormat>Custom</PresentationFormat>
  <Paragraphs>42</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Wingdings 2</vt:lpstr>
      <vt:lpstr>Petrona</vt:lpstr>
      <vt:lpstr>Constantia</vt:lpstr>
      <vt:lpstr>Arial Black</vt:lpstr>
      <vt:lpstr>Flow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Mrunal Marne</dc:creator>
  <cp:lastModifiedBy>IET</cp:lastModifiedBy>
  <cp:revision>3</cp:revision>
  <dcterms:created xsi:type="dcterms:W3CDTF">2025-06-24T17:49:34Z</dcterms:created>
  <dcterms:modified xsi:type="dcterms:W3CDTF">2025-06-30T11:47:44Z</dcterms:modified>
</cp:coreProperties>
</file>